
<file path=[Content_Types].xml><?xml version="1.0" encoding="utf-8"?>
<Types xmlns="http://schemas.openxmlformats.org/package/2006/content-types">
  <Default Extension="bin" ContentType="application/vnd.openxmlformats-officedocument.oleObject"/>
  <Default Extension="jpeg" ContentType="image/jpe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4"/>
  </p:sldMasterIdLst>
  <p:sldIdLst>
    <p:sldId id="256" r:id="rId5"/>
    <p:sldId id="260" r:id="rId6"/>
    <p:sldId id="258" r:id="rId7"/>
    <p:sldId id="271" r:id="rId8"/>
    <p:sldId id="262" r:id="rId9"/>
    <p:sldId id="261"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417494-9E13-4DCA-A3CA-4AA3A0F480DE}" v="35" dt="2020-10-01T18:04:34.563"/>
    <p1510:client id="{B37C1806-5BDA-44C3-A6DC-E4CE409413EA}" v="14" dt="2020-10-01T14:26:36.8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67" d="100"/>
          <a:sy n="67" d="100"/>
        </p:scale>
        <p:origin x="51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bie Bickford" userId="c8536be2-8887-43a8-9ea7-d6c24eb91b7b" providerId="ADAL" clId="{B37C1806-5BDA-44C3-A6DC-E4CE409413EA}"/>
    <pc:docChg chg="undo custSel addSld delSld modSld">
      <pc:chgData name="Robbie Bickford" userId="c8536be2-8887-43a8-9ea7-d6c24eb91b7b" providerId="ADAL" clId="{B37C1806-5BDA-44C3-A6DC-E4CE409413EA}" dt="2020-10-01T14:28:45.413" v="2034" actId="680"/>
      <pc:docMkLst>
        <pc:docMk/>
      </pc:docMkLst>
      <pc:sldChg chg="modSp mod">
        <pc:chgData name="Robbie Bickford" userId="c8536be2-8887-43a8-9ea7-d6c24eb91b7b" providerId="ADAL" clId="{B37C1806-5BDA-44C3-A6DC-E4CE409413EA}" dt="2020-10-01T13:58:22.711" v="7" actId="14100"/>
        <pc:sldMkLst>
          <pc:docMk/>
          <pc:sldMk cId="117452746" sldId="256"/>
        </pc:sldMkLst>
        <pc:spChg chg="mod">
          <ac:chgData name="Robbie Bickford" userId="c8536be2-8887-43a8-9ea7-d6c24eb91b7b" providerId="ADAL" clId="{B37C1806-5BDA-44C3-A6DC-E4CE409413EA}" dt="2020-10-01T13:58:22.711" v="7" actId="14100"/>
          <ac:spMkLst>
            <pc:docMk/>
            <pc:sldMk cId="117452746" sldId="256"/>
            <ac:spMk id="2" creationId="{03AB7F2E-11CA-4FD7-9633-880E1556DA82}"/>
          </ac:spMkLst>
        </pc:spChg>
        <pc:spChg chg="mod">
          <ac:chgData name="Robbie Bickford" userId="c8536be2-8887-43a8-9ea7-d6c24eb91b7b" providerId="ADAL" clId="{B37C1806-5BDA-44C3-A6DC-E4CE409413EA}" dt="2020-10-01T13:58:05.903" v="2" actId="1076"/>
          <ac:spMkLst>
            <pc:docMk/>
            <pc:sldMk cId="117452746" sldId="256"/>
            <ac:spMk id="3" creationId="{2A67C9A3-6389-4CAA-A07B-154FEC1C2424}"/>
          </ac:spMkLst>
        </pc:spChg>
      </pc:sldChg>
      <pc:sldChg chg="delSp modSp mod">
        <pc:chgData name="Robbie Bickford" userId="c8536be2-8887-43a8-9ea7-d6c24eb91b7b" providerId="ADAL" clId="{B37C1806-5BDA-44C3-A6DC-E4CE409413EA}" dt="2020-10-01T14:02:52.421" v="481" actId="20577"/>
        <pc:sldMkLst>
          <pc:docMk/>
          <pc:sldMk cId="3375792446" sldId="258"/>
        </pc:sldMkLst>
        <pc:spChg chg="mod">
          <ac:chgData name="Robbie Bickford" userId="c8536be2-8887-43a8-9ea7-d6c24eb91b7b" providerId="ADAL" clId="{B37C1806-5BDA-44C3-A6DC-E4CE409413EA}" dt="2020-10-01T14:00:48.249" v="279" actId="20577"/>
          <ac:spMkLst>
            <pc:docMk/>
            <pc:sldMk cId="3375792446" sldId="258"/>
            <ac:spMk id="2" creationId="{3DE18349-5423-466E-97D9-1B6885172330}"/>
          </ac:spMkLst>
        </pc:spChg>
        <pc:spChg chg="mod">
          <ac:chgData name="Robbie Bickford" userId="c8536be2-8887-43a8-9ea7-d6c24eb91b7b" providerId="ADAL" clId="{B37C1806-5BDA-44C3-A6DC-E4CE409413EA}" dt="2020-10-01T14:02:52.421" v="481" actId="20577"/>
          <ac:spMkLst>
            <pc:docMk/>
            <pc:sldMk cId="3375792446" sldId="258"/>
            <ac:spMk id="3" creationId="{0956CCE4-E521-4448-8561-22ECFB5BE400}"/>
          </ac:spMkLst>
        </pc:spChg>
        <pc:picChg chg="del">
          <ac:chgData name="Robbie Bickford" userId="c8536be2-8887-43a8-9ea7-d6c24eb91b7b" providerId="ADAL" clId="{B37C1806-5BDA-44C3-A6DC-E4CE409413EA}" dt="2020-10-01T14:00:51.131" v="280" actId="478"/>
          <ac:picMkLst>
            <pc:docMk/>
            <pc:sldMk cId="3375792446" sldId="258"/>
            <ac:picMk id="4" creationId="{EDC9C4F9-83EE-4DEE-BB79-975326CCBE86}"/>
          </ac:picMkLst>
        </pc:picChg>
      </pc:sldChg>
      <pc:sldChg chg="del">
        <pc:chgData name="Robbie Bickford" userId="c8536be2-8887-43a8-9ea7-d6c24eb91b7b" providerId="ADAL" clId="{B37C1806-5BDA-44C3-A6DC-E4CE409413EA}" dt="2020-10-01T14:26:43.720" v="1984" actId="47"/>
        <pc:sldMkLst>
          <pc:docMk/>
          <pc:sldMk cId="3969942621" sldId="259"/>
        </pc:sldMkLst>
      </pc:sldChg>
      <pc:sldChg chg="modSp mod">
        <pc:chgData name="Robbie Bickford" userId="c8536be2-8887-43a8-9ea7-d6c24eb91b7b" providerId="ADAL" clId="{B37C1806-5BDA-44C3-A6DC-E4CE409413EA}" dt="2020-10-01T14:27:29.608" v="1997" actId="20577"/>
        <pc:sldMkLst>
          <pc:docMk/>
          <pc:sldMk cId="28456565" sldId="260"/>
        </pc:sldMkLst>
        <pc:spChg chg="mod">
          <ac:chgData name="Robbie Bickford" userId="c8536be2-8887-43a8-9ea7-d6c24eb91b7b" providerId="ADAL" clId="{B37C1806-5BDA-44C3-A6DC-E4CE409413EA}" dt="2020-10-01T13:58:34.352" v="17" actId="20577"/>
          <ac:spMkLst>
            <pc:docMk/>
            <pc:sldMk cId="28456565" sldId="260"/>
            <ac:spMk id="2" creationId="{2CCED293-50FB-401F-A76A-49891E1501AB}"/>
          </ac:spMkLst>
        </pc:spChg>
        <pc:spChg chg="mod">
          <ac:chgData name="Robbie Bickford" userId="c8536be2-8887-43a8-9ea7-d6c24eb91b7b" providerId="ADAL" clId="{B37C1806-5BDA-44C3-A6DC-E4CE409413EA}" dt="2020-10-01T14:27:29.608" v="1997" actId="20577"/>
          <ac:spMkLst>
            <pc:docMk/>
            <pc:sldMk cId="28456565" sldId="260"/>
            <ac:spMk id="3" creationId="{20755EFD-AC03-4144-B3BD-830936D5810A}"/>
          </ac:spMkLst>
        </pc:spChg>
      </pc:sldChg>
      <pc:sldChg chg="addSp delSp modSp mod">
        <pc:chgData name="Robbie Bickford" userId="c8536be2-8887-43a8-9ea7-d6c24eb91b7b" providerId="ADAL" clId="{B37C1806-5BDA-44C3-A6DC-E4CE409413EA}" dt="2020-10-01T14:26:26.634" v="1983" actId="478"/>
        <pc:sldMkLst>
          <pc:docMk/>
          <pc:sldMk cId="887589979" sldId="261"/>
        </pc:sldMkLst>
        <pc:spChg chg="mod">
          <ac:chgData name="Robbie Bickford" userId="c8536be2-8887-43a8-9ea7-d6c24eb91b7b" providerId="ADAL" clId="{B37C1806-5BDA-44C3-A6DC-E4CE409413EA}" dt="2020-10-01T14:26:23.320" v="1982" actId="20577"/>
          <ac:spMkLst>
            <pc:docMk/>
            <pc:sldMk cId="887589979" sldId="261"/>
            <ac:spMk id="2" creationId="{E0E6DAB2-99C6-4887-8535-875AA4547AC9}"/>
          </ac:spMkLst>
        </pc:spChg>
        <pc:spChg chg="del">
          <ac:chgData name="Robbie Bickford" userId="c8536be2-8887-43a8-9ea7-d6c24eb91b7b" providerId="ADAL" clId="{B37C1806-5BDA-44C3-A6DC-E4CE409413EA}" dt="2020-10-01T14:26:26.634" v="1983" actId="478"/>
          <ac:spMkLst>
            <pc:docMk/>
            <pc:sldMk cId="887589979" sldId="261"/>
            <ac:spMk id="3" creationId="{C54F474D-09B0-4469-9C92-88B4F6F1A186}"/>
          </ac:spMkLst>
        </pc:spChg>
        <pc:spChg chg="add mod">
          <ac:chgData name="Robbie Bickford" userId="c8536be2-8887-43a8-9ea7-d6c24eb91b7b" providerId="ADAL" clId="{B37C1806-5BDA-44C3-A6DC-E4CE409413EA}" dt="2020-10-01T14:26:26.634" v="1983" actId="478"/>
          <ac:spMkLst>
            <pc:docMk/>
            <pc:sldMk cId="887589979" sldId="261"/>
            <ac:spMk id="5" creationId="{FC98EB0B-3884-46FF-8B14-DC2BD1CFF514}"/>
          </ac:spMkLst>
        </pc:spChg>
      </pc:sldChg>
      <pc:sldChg chg="addSp delSp modSp mod">
        <pc:chgData name="Robbie Bickford" userId="c8536be2-8887-43a8-9ea7-d6c24eb91b7b" providerId="ADAL" clId="{B37C1806-5BDA-44C3-A6DC-E4CE409413EA}" dt="2020-10-01T14:26:00.298" v="1971" actId="20577"/>
        <pc:sldMkLst>
          <pc:docMk/>
          <pc:sldMk cId="2868487020" sldId="262"/>
        </pc:sldMkLst>
        <pc:spChg chg="mod">
          <ac:chgData name="Robbie Bickford" userId="c8536be2-8887-43a8-9ea7-d6c24eb91b7b" providerId="ADAL" clId="{B37C1806-5BDA-44C3-A6DC-E4CE409413EA}" dt="2020-10-01T14:03:11.792" v="529" actId="20577"/>
          <ac:spMkLst>
            <pc:docMk/>
            <pc:sldMk cId="2868487020" sldId="262"/>
            <ac:spMk id="2" creationId="{089D6FC9-94FF-4284-A5F3-E88983A1D225}"/>
          </ac:spMkLst>
        </pc:spChg>
        <pc:spChg chg="add mod">
          <ac:chgData name="Robbie Bickford" userId="c8536be2-8887-43a8-9ea7-d6c24eb91b7b" providerId="ADAL" clId="{B37C1806-5BDA-44C3-A6DC-E4CE409413EA}" dt="2020-10-01T14:26:00.298" v="1971" actId="20577"/>
          <ac:spMkLst>
            <pc:docMk/>
            <pc:sldMk cId="2868487020" sldId="262"/>
            <ac:spMk id="4" creationId="{05AB4BCD-3AC6-47C9-98CD-671CC410D2BA}"/>
          </ac:spMkLst>
        </pc:spChg>
        <pc:graphicFrameChg chg="del mod">
          <ac:chgData name="Robbie Bickford" userId="c8536be2-8887-43a8-9ea7-d6c24eb91b7b" providerId="ADAL" clId="{B37C1806-5BDA-44C3-A6DC-E4CE409413EA}" dt="2020-10-01T14:03:16.595" v="533" actId="478"/>
          <ac:graphicFrameMkLst>
            <pc:docMk/>
            <pc:sldMk cId="2868487020" sldId="262"/>
            <ac:graphicFrameMk id="5" creationId="{DCA92D38-64E4-44F8-9514-96E4437E445C}"/>
          </ac:graphicFrameMkLst>
        </pc:graphicFrameChg>
      </pc:sldChg>
      <pc:sldChg chg="del">
        <pc:chgData name="Robbie Bickford" userId="c8536be2-8887-43a8-9ea7-d6c24eb91b7b" providerId="ADAL" clId="{B37C1806-5BDA-44C3-A6DC-E4CE409413EA}" dt="2020-10-01T14:26:43.720" v="1984" actId="47"/>
        <pc:sldMkLst>
          <pc:docMk/>
          <pc:sldMk cId="4244074217" sldId="263"/>
        </pc:sldMkLst>
      </pc:sldChg>
      <pc:sldChg chg="del">
        <pc:chgData name="Robbie Bickford" userId="c8536be2-8887-43a8-9ea7-d6c24eb91b7b" providerId="ADAL" clId="{B37C1806-5BDA-44C3-A6DC-E4CE409413EA}" dt="2020-10-01T14:26:43.720" v="1984" actId="47"/>
        <pc:sldMkLst>
          <pc:docMk/>
          <pc:sldMk cId="3293018728" sldId="264"/>
        </pc:sldMkLst>
      </pc:sldChg>
      <pc:sldChg chg="del">
        <pc:chgData name="Robbie Bickford" userId="c8536be2-8887-43a8-9ea7-d6c24eb91b7b" providerId="ADAL" clId="{B37C1806-5BDA-44C3-A6DC-E4CE409413EA}" dt="2020-10-01T14:26:43.720" v="1984" actId="47"/>
        <pc:sldMkLst>
          <pc:docMk/>
          <pc:sldMk cId="18171804" sldId="265"/>
        </pc:sldMkLst>
      </pc:sldChg>
      <pc:sldChg chg="del">
        <pc:chgData name="Robbie Bickford" userId="c8536be2-8887-43a8-9ea7-d6c24eb91b7b" providerId="ADAL" clId="{B37C1806-5BDA-44C3-A6DC-E4CE409413EA}" dt="2020-10-01T14:26:43.720" v="1984" actId="47"/>
        <pc:sldMkLst>
          <pc:docMk/>
          <pc:sldMk cId="1084922139" sldId="268"/>
        </pc:sldMkLst>
      </pc:sldChg>
      <pc:sldChg chg="del">
        <pc:chgData name="Robbie Bickford" userId="c8536be2-8887-43a8-9ea7-d6c24eb91b7b" providerId="ADAL" clId="{B37C1806-5BDA-44C3-A6DC-E4CE409413EA}" dt="2020-10-01T14:26:43.720" v="1984" actId="47"/>
        <pc:sldMkLst>
          <pc:docMk/>
          <pc:sldMk cId="714546104" sldId="269"/>
        </pc:sldMkLst>
      </pc:sldChg>
      <pc:sldChg chg="del">
        <pc:chgData name="Robbie Bickford" userId="c8536be2-8887-43a8-9ea7-d6c24eb91b7b" providerId="ADAL" clId="{B37C1806-5BDA-44C3-A6DC-E4CE409413EA}" dt="2020-10-01T14:26:43.720" v="1984" actId="47"/>
        <pc:sldMkLst>
          <pc:docMk/>
          <pc:sldMk cId="1763018447" sldId="270"/>
        </pc:sldMkLst>
      </pc:sldChg>
      <pc:sldChg chg="modSp mod">
        <pc:chgData name="Robbie Bickford" userId="c8536be2-8887-43a8-9ea7-d6c24eb91b7b" providerId="ADAL" clId="{B37C1806-5BDA-44C3-A6DC-E4CE409413EA}" dt="2020-10-01T14:17:24.100" v="1629" actId="27636"/>
        <pc:sldMkLst>
          <pc:docMk/>
          <pc:sldMk cId="1914145631" sldId="271"/>
        </pc:sldMkLst>
        <pc:spChg chg="mod">
          <ac:chgData name="Robbie Bickford" userId="c8536be2-8887-43a8-9ea7-d6c24eb91b7b" providerId="ADAL" clId="{B37C1806-5BDA-44C3-A6DC-E4CE409413EA}" dt="2020-10-01T14:17:24.100" v="1629" actId="27636"/>
          <ac:spMkLst>
            <pc:docMk/>
            <pc:sldMk cId="1914145631" sldId="271"/>
            <ac:spMk id="4" creationId="{05AB4BCD-3AC6-47C9-98CD-671CC410D2BA}"/>
          </ac:spMkLst>
        </pc:spChg>
      </pc:sldChg>
      <pc:sldChg chg="delSp modSp mod">
        <pc:chgData name="Robbie Bickford" userId="c8536be2-8887-43a8-9ea7-d6c24eb91b7b" providerId="ADAL" clId="{B37C1806-5BDA-44C3-A6DC-E4CE409413EA}" dt="2020-10-01T14:28:33.888" v="2033" actId="1076"/>
        <pc:sldMkLst>
          <pc:docMk/>
          <pc:sldMk cId="1483778136" sldId="272"/>
        </pc:sldMkLst>
        <pc:spChg chg="mod">
          <ac:chgData name="Robbie Bickford" userId="c8536be2-8887-43a8-9ea7-d6c24eb91b7b" providerId="ADAL" clId="{B37C1806-5BDA-44C3-A6DC-E4CE409413EA}" dt="2020-10-01T14:28:33.888" v="2033" actId="1076"/>
          <ac:spMkLst>
            <pc:docMk/>
            <pc:sldMk cId="1483778136" sldId="272"/>
            <ac:spMk id="2" creationId="{E0E6DAB2-99C6-4887-8535-875AA4547AC9}"/>
          </ac:spMkLst>
        </pc:spChg>
        <pc:spChg chg="del">
          <ac:chgData name="Robbie Bickford" userId="c8536be2-8887-43a8-9ea7-d6c24eb91b7b" providerId="ADAL" clId="{B37C1806-5BDA-44C3-A6DC-E4CE409413EA}" dt="2020-10-01T14:27:05.693" v="1985" actId="478"/>
          <ac:spMkLst>
            <pc:docMk/>
            <pc:sldMk cId="1483778136" sldId="272"/>
            <ac:spMk id="5" creationId="{FC98EB0B-3884-46FF-8B14-DC2BD1CFF514}"/>
          </ac:spMkLst>
        </pc:spChg>
      </pc:sldChg>
      <pc:sldChg chg="new">
        <pc:chgData name="Robbie Bickford" userId="c8536be2-8887-43a8-9ea7-d6c24eb91b7b" providerId="ADAL" clId="{B37C1806-5BDA-44C3-A6DC-E4CE409413EA}" dt="2020-10-01T14:28:45.413" v="2034" actId="680"/>
        <pc:sldMkLst>
          <pc:docMk/>
          <pc:sldMk cId="1173074730" sldId="273"/>
        </pc:sldMkLst>
      </pc:sldChg>
    </pc:docChg>
  </pc:docChgLst>
  <pc:docChgLst>
    <pc:chgData name="Robbie Bickford" userId="c8536be2-8887-43a8-9ea7-d6c24eb91b7b" providerId="ADAL" clId="{9E933A15-1FC5-4D38-AB91-932D90365342}"/>
    <pc:docChg chg="undo redo custSel mod addSld delSld modSld sldOrd modMainMaster">
      <pc:chgData name="Robbie Bickford" userId="c8536be2-8887-43a8-9ea7-d6c24eb91b7b" providerId="ADAL" clId="{9E933A15-1FC5-4D38-AB91-932D90365342}" dt="2019-10-16T11:20:35.199" v="4345" actId="20577"/>
      <pc:docMkLst>
        <pc:docMk/>
      </pc:docMkLst>
      <pc:sldChg chg="addSp delSp modSp mod setBg setClrOvrMap delDesignElem">
        <pc:chgData name="Robbie Bickford" userId="c8536be2-8887-43a8-9ea7-d6c24eb91b7b" providerId="ADAL" clId="{9E933A15-1FC5-4D38-AB91-932D90365342}" dt="2019-10-15T17:08:38.437" v="4337" actId="478"/>
        <pc:sldMkLst>
          <pc:docMk/>
          <pc:sldMk cId="117452746" sldId="256"/>
        </pc:sldMkLst>
        <pc:spChg chg="mod ord">
          <ac:chgData name="Robbie Bickford" userId="c8536be2-8887-43a8-9ea7-d6c24eb91b7b" providerId="ADAL" clId="{9E933A15-1FC5-4D38-AB91-932D90365342}" dt="2019-10-15T16:28:17.070" v="4254" actId="26606"/>
          <ac:spMkLst>
            <pc:docMk/>
            <pc:sldMk cId="117452746" sldId="256"/>
            <ac:spMk id="2" creationId="{03AB7F2E-11CA-4FD7-9633-880E1556DA82}"/>
          </ac:spMkLst>
        </pc:spChg>
        <pc:spChg chg="mod">
          <ac:chgData name="Robbie Bickford" userId="c8536be2-8887-43a8-9ea7-d6c24eb91b7b" providerId="ADAL" clId="{9E933A15-1FC5-4D38-AB91-932D90365342}" dt="2019-10-15T16:28:17.070" v="4254" actId="26606"/>
          <ac:spMkLst>
            <pc:docMk/>
            <pc:sldMk cId="117452746" sldId="256"/>
            <ac:spMk id="3" creationId="{2A67C9A3-6389-4CAA-A07B-154FEC1C2424}"/>
          </ac:spMkLst>
        </pc:spChg>
        <pc:spChg chg="add del">
          <ac:chgData name="Robbie Bickford" userId="c8536be2-8887-43a8-9ea7-d6c24eb91b7b" providerId="ADAL" clId="{9E933A15-1FC5-4D38-AB91-932D90365342}" dt="2019-10-15T16:27:00.789" v="4245"/>
          <ac:spMkLst>
            <pc:docMk/>
            <pc:sldMk cId="117452746" sldId="256"/>
            <ac:spMk id="5" creationId="{7E134C76-7FB4-4BB7-9322-DD8A4B179ACD}"/>
          </ac:spMkLst>
        </pc:spChg>
        <pc:spChg chg="add del">
          <ac:chgData name="Robbie Bickford" userId="c8536be2-8887-43a8-9ea7-d6c24eb91b7b" providerId="ADAL" clId="{9E933A15-1FC5-4D38-AB91-932D90365342}" dt="2019-10-15T16:27:00.789" v="4245"/>
          <ac:spMkLst>
            <pc:docMk/>
            <pc:sldMk cId="117452746" sldId="256"/>
            <ac:spMk id="6" creationId="{C0C57804-4F33-4D85-AA3E-DA0F214BBD91}"/>
          </ac:spMkLst>
        </pc:spChg>
        <pc:spChg chg="add del">
          <ac:chgData name="Robbie Bickford" userId="c8536be2-8887-43a8-9ea7-d6c24eb91b7b" providerId="ADAL" clId="{9E933A15-1FC5-4D38-AB91-932D90365342}" dt="2019-10-09T14:47:38.639" v="1682"/>
          <ac:spMkLst>
            <pc:docMk/>
            <pc:sldMk cId="117452746" sldId="256"/>
            <ac:spMk id="8" creationId="{2783C067-F8BF-4755-B516-8A0CD74CF60C}"/>
          </ac:spMkLst>
        </pc:spChg>
        <pc:spChg chg="add del">
          <ac:chgData name="Robbie Bickford" userId="c8536be2-8887-43a8-9ea7-d6c24eb91b7b" providerId="ADAL" clId="{9E933A15-1FC5-4D38-AB91-932D90365342}" dt="2019-10-15T17:06:31.342" v="4333"/>
          <ac:spMkLst>
            <pc:docMk/>
            <pc:sldMk cId="117452746" sldId="256"/>
            <ac:spMk id="8" creationId="{D63E5A63-A1A0-4C12-8351-CBE15ECDDF5C}"/>
          </ac:spMkLst>
        </pc:spChg>
        <pc:spChg chg="add del">
          <ac:chgData name="Robbie Bickford" userId="c8536be2-8887-43a8-9ea7-d6c24eb91b7b" providerId="ADAL" clId="{9E933A15-1FC5-4D38-AB91-932D90365342}" dt="2019-10-09T14:47:38.639" v="1682"/>
          <ac:spMkLst>
            <pc:docMk/>
            <pc:sldMk cId="117452746" sldId="256"/>
            <ac:spMk id="10" creationId="{2ED796EC-E7FF-46DB-B912-FB08BF12AA6E}"/>
          </ac:spMkLst>
        </pc:spChg>
        <pc:spChg chg="add del">
          <ac:chgData name="Robbie Bickford" userId="c8536be2-8887-43a8-9ea7-d6c24eb91b7b" providerId="ADAL" clId="{9E933A15-1FC5-4D38-AB91-932D90365342}" dt="2019-10-09T14:47:38.639" v="1682"/>
          <ac:spMkLst>
            <pc:docMk/>
            <pc:sldMk cId="117452746" sldId="256"/>
            <ac:spMk id="12" creationId="{549A2DAB-B431-487D-95AD-BB0FECB49E57}"/>
          </ac:spMkLst>
        </pc:spChg>
        <pc:spChg chg="add del">
          <ac:chgData name="Robbie Bickford" userId="c8536be2-8887-43a8-9ea7-d6c24eb91b7b" providerId="ADAL" clId="{9E933A15-1FC5-4D38-AB91-932D90365342}" dt="2019-10-09T14:47:38.639" v="1682"/>
          <ac:spMkLst>
            <pc:docMk/>
            <pc:sldMk cId="117452746" sldId="256"/>
            <ac:spMk id="14" creationId="{0819F787-32B4-46A8-BC57-C6571BCEE243}"/>
          </ac:spMkLst>
        </pc:spChg>
        <pc:spChg chg="add">
          <ac:chgData name="Robbie Bickford" userId="c8536be2-8887-43a8-9ea7-d6c24eb91b7b" providerId="ADAL" clId="{9E933A15-1FC5-4D38-AB91-932D90365342}" dt="2019-10-15T16:28:17.070" v="4254" actId="26606"/>
          <ac:spMkLst>
            <pc:docMk/>
            <pc:sldMk cId="117452746" sldId="256"/>
            <ac:spMk id="71" creationId="{2783C067-F8BF-4755-B516-8A0CD74CF60C}"/>
          </ac:spMkLst>
        </pc:spChg>
        <pc:spChg chg="add">
          <ac:chgData name="Robbie Bickford" userId="c8536be2-8887-43a8-9ea7-d6c24eb91b7b" providerId="ADAL" clId="{9E933A15-1FC5-4D38-AB91-932D90365342}" dt="2019-10-15T16:28:17.070" v="4254" actId="26606"/>
          <ac:spMkLst>
            <pc:docMk/>
            <pc:sldMk cId="117452746" sldId="256"/>
            <ac:spMk id="73" creationId="{2ED796EC-E7FF-46DB-B912-FB08BF12AA6E}"/>
          </ac:spMkLst>
        </pc:spChg>
        <pc:spChg chg="add">
          <ac:chgData name="Robbie Bickford" userId="c8536be2-8887-43a8-9ea7-d6c24eb91b7b" providerId="ADAL" clId="{9E933A15-1FC5-4D38-AB91-932D90365342}" dt="2019-10-15T16:28:17.070" v="4254" actId="26606"/>
          <ac:spMkLst>
            <pc:docMk/>
            <pc:sldMk cId="117452746" sldId="256"/>
            <ac:spMk id="75" creationId="{549A2DAB-B431-487D-95AD-BB0FECB49E57}"/>
          </ac:spMkLst>
        </pc:spChg>
        <pc:spChg chg="add">
          <ac:chgData name="Robbie Bickford" userId="c8536be2-8887-43a8-9ea7-d6c24eb91b7b" providerId="ADAL" clId="{9E933A15-1FC5-4D38-AB91-932D90365342}" dt="2019-10-15T16:28:17.070" v="4254" actId="26606"/>
          <ac:spMkLst>
            <pc:docMk/>
            <pc:sldMk cId="117452746" sldId="256"/>
            <ac:spMk id="81" creationId="{0819F787-32B4-46A8-BC57-C6571BCEE243}"/>
          </ac:spMkLst>
        </pc:spChg>
        <pc:picChg chg="add del mod">
          <ac:chgData name="Robbie Bickford" userId="c8536be2-8887-43a8-9ea7-d6c24eb91b7b" providerId="ADAL" clId="{9E933A15-1FC5-4D38-AB91-932D90365342}" dt="2019-10-15T16:59:26.153" v="4331" actId="478"/>
          <ac:picMkLst>
            <pc:docMk/>
            <pc:sldMk cId="117452746" sldId="256"/>
            <ac:picMk id="7" creationId="{2A048699-F470-48E4-BC60-1329540FC8C9}"/>
          </ac:picMkLst>
        </pc:picChg>
        <pc:picChg chg="add del mod">
          <ac:chgData name="Robbie Bickford" userId="c8536be2-8887-43a8-9ea7-d6c24eb91b7b" providerId="ADAL" clId="{9E933A15-1FC5-4D38-AB91-932D90365342}" dt="2019-10-15T17:08:38.437" v="4337" actId="478"/>
          <ac:picMkLst>
            <pc:docMk/>
            <pc:sldMk cId="117452746" sldId="256"/>
            <ac:picMk id="10" creationId="{FDBAA5D8-3860-40CB-9AC9-963386A44AC5}"/>
          </ac:picMkLst>
        </pc:picChg>
        <pc:picChg chg="add mod">
          <ac:chgData name="Robbie Bickford" userId="c8536be2-8887-43a8-9ea7-d6c24eb91b7b" providerId="ADAL" clId="{9E933A15-1FC5-4D38-AB91-932D90365342}" dt="2019-10-15T16:27:57.693" v="4253" actId="1076"/>
          <ac:picMkLst>
            <pc:docMk/>
            <pc:sldMk cId="117452746" sldId="256"/>
            <ac:picMk id="1026" creationId="{B43497F8-F19B-4A6E-B0C8-F1A3A487C57A}"/>
          </ac:picMkLst>
        </pc:picChg>
        <pc:cxnChg chg="add del">
          <ac:chgData name="Robbie Bickford" userId="c8536be2-8887-43a8-9ea7-d6c24eb91b7b" providerId="ADAL" clId="{9E933A15-1FC5-4D38-AB91-932D90365342}" dt="2019-10-09T14:47:38.639" v="1682"/>
          <ac:cxnSpMkLst>
            <pc:docMk/>
            <pc:sldMk cId="117452746" sldId="256"/>
            <ac:cxnSpMk id="16" creationId="{C5ECDEE1-7093-418F-9CF5-24EEB115C1C1}"/>
          </ac:cxnSpMkLst>
        </pc:cxnChg>
        <pc:cxnChg chg="add del">
          <ac:chgData name="Robbie Bickford" userId="c8536be2-8887-43a8-9ea7-d6c24eb91b7b" providerId="ADAL" clId="{9E933A15-1FC5-4D38-AB91-932D90365342}" dt="2019-10-09T14:47:38.639" v="1682"/>
          <ac:cxnSpMkLst>
            <pc:docMk/>
            <pc:sldMk cId="117452746" sldId="256"/>
            <ac:cxnSpMk id="18" creationId="{045062AF-EB11-4651-BC4A-4DA21768DE8E}"/>
          </ac:cxnSpMkLst>
        </pc:cxnChg>
        <pc:cxnChg chg="add">
          <ac:chgData name="Robbie Bickford" userId="c8536be2-8887-43a8-9ea7-d6c24eb91b7b" providerId="ADAL" clId="{9E933A15-1FC5-4D38-AB91-932D90365342}" dt="2019-10-15T16:28:17.070" v="4254" actId="26606"/>
          <ac:cxnSpMkLst>
            <pc:docMk/>
            <pc:sldMk cId="117452746" sldId="256"/>
            <ac:cxnSpMk id="77" creationId="{C5ECDEE1-7093-418F-9CF5-24EEB115C1C1}"/>
          </ac:cxnSpMkLst>
        </pc:cxnChg>
        <pc:cxnChg chg="add">
          <ac:chgData name="Robbie Bickford" userId="c8536be2-8887-43a8-9ea7-d6c24eb91b7b" providerId="ADAL" clId="{9E933A15-1FC5-4D38-AB91-932D90365342}" dt="2019-10-15T16:28:17.070" v="4254" actId="26606"/>
          <ac:cxnSpMkLst>
            <pc:docMk/>
            <pc:sldMk cId="117452746" sldId="256"/>
            <ac:cxnSpMk id="79" creationId="{045062AF-EB11-4651-BC4A-4DA21768DE8E}"/>
          </ac:cxnSpMkLst>
        </pc:cxnChg>
      </pc:sldChg>
      <pc:sldChg chg="modSp del">
        <pc:chgData name="Robbie Bickford" userId="c8536be2-8887-43a8-9ea7-d6c24eb91b7b" providerId="ADAL" clId="{9E933A15-1FC5-4D38-AB91-932D90365342}" dt="2019-10-15T13:39:06.229" v="3569" actId="2696"/>
        <pc:sldMkLst>
          <pc:docMk/>
          <pc:sldMk cId="2779115401" sldId="257"/>
        </pc:sldMkLst>
        <pc:spChg chg="mod">
          <ac:chgData name="Robbie Bickford" userId="c8536be2-8887-43a8-9ea7-d6c24eb91b7b" providerId="ADAL" clId="{9E933A15-1FC5-4D38-AB91-932D90365342}" dt="2019-10-09T14:48:41.398" v="1693" actId="1076"/>
          <ac:spMkLst>
            <pc:docMk/>
            <pc:sldMk cId="2779115401" sldId="257"/>
            <ac:spMk id="2" creationId="{D87E4903-1A20-4170-A4C0-AE8F6D159777}"/>
          </ac:spMkLst>
        </pc:spChg>
        <pc:spChg chg="mod">
          <ac:chgData name="Robbie Bickford" userId="c8536be2-8887-43a8-9ea7-d6c24eb91b7b" providerId="ADAL" clId="{9E933A15-1FC5-4D38-AB91-932D90365342}" dt="2019-10-15T11:45:39.223" v="3406" actId="20577"/>
          <ac:spMkLst>
            <pc:docMk/>
            <pc:sldMk cId="2779115401" sldId="257"/>
            <ac:spMk id="3" creationId="{2EF929D5-7638-44FB-83DC-2A9CA1614352}"/>
          </ac:spMkLst>
        </pc:spChg>
      </pc:sldChg>
      <pc:sldChg chg="addSp modSp">
        <pc:chgData name="Robbie Bickford" userId="c8536be2-8887-43a8-9ea7-d6c24eb91b7b" providerId="ADAL" clId="{9E933A15-1FC5-4D38-AB91-932D90365342}" dt="2019-10-16T11:20:14.598" v="4343" actId="20577"/>
        <pc:sldMkLst>
          <pc:docMk/>
          <pc:sldMk cId="3375792446" sldId="258"/>
        </pc:sldMkLst>
        <pc:spChg chg="mod">
          <ac:chgData name="Robbie Bickford" userId="c8536be2-8887-43a8-9ea7-d6c24eb91b7b" providerId="ADAL" clId="{9E933A15-1FC5-4D38-AB91-932D90365342}" dt="2019-10-15T16:31:09.370" v="4291" actId="20577"/>
          <ac:spMkLst>
            <pc:docMk/>
            <pc:sldMk cId="3375792446" sldId="258"/>
            <ac:spMk id="2" creationId="{3DE18349-5423-466E-97D9-1B6885172330}"/>
          </ac:spMkLst>
        </pc:spChg>
        <pc:spChg chg="mod">
          <ac:chgData name="Robbie Bickford" userId="c8536be2-8887-43a8-9ea7-d6c24eb91b7b" providerId="ADAL" clId="{9E933A15-1FC5-4D38-AB91-932D90365342}" dt="2019-10-16T11:20:14.598" v="4343" actId="20577"/>
          <ac:spMkLst>
            <pc:docMk/>
            <pc:sldMk cId="3375792446" sldId="258"/>
            <ac:spMk id="3" creationId="{0956CCE4-E521-4448-8561-22ECFB5BE400}"/>
          </ac:spMkLst>
        </pc:spChg>
        <pc:picChg chg="mod">
          <ac:chgData name="Robbie Bickford" userId="c8536be2-8887-43a8-9ea7-d6c24eb91b7b" providerId="ADAL" clId="{9E933A15-1FC5-4D38-AB91-932D90365342}" dt="2019-10-15T16:34:43.119" v="4303" actId="1076"/>
          <ac:picMkLst>
            <pc:docMk/>
            <pc:sldMk cId="3375792446" sldId="258"/>
            <ac:picMk id="4" creationId="{EDC9C4F9-83EE-4DEE-BB79-975326CCBE86}"/>
          </ac:picMkLst>
        </pc:picChg>
        <pc:picChg chg="add mod">
          <ac:chgData name="Robbie Bickford" userId="c8536be2-8887-43a8-9ea7-d6c24eb91b7b" providerId="ADAL" clId="{9E933A15-1FC5-4D38-AB91-932D90365342}" dt="2019-10-15T16:28:35.779" v="4259" actId="1076"/>
          <ac:picMkLst>
            <pc:docMk/>
            <pc:sldMk cId="3375792446" sldId="258"/>
            <ac:picMk id="3074" creationId="{7900B551-70C5-4E6D-805B-A82EB7B74775}"/>
          </ac:picMkLst>
        </pc:picChg>
      </pc:sldChg>
      <pc:sldChg chg="addSp modSp">
        <pc:chgData name="Robbie Bickford" userId="c8536be2-8887-43a8-9ea7-d6c24eb91b7b" providerId="ADAL" clId="{9E933A15-1FC5-4D38-AB91-932D90365342}" dt="2019-10-15T16:37:54.537" v="4323" actId="14100"/>
        <pc:sldMkLst>
          <pc:docMk/>
          <pc:sldMk cId="3969942621" sldId="259"/>
        </pc:sldMkLst>
        <pc:spChg chg="mod">
          <ac:chgData name="Robbie Bickford" userId="c8536be2-8887-43a8-9ea7-d6c24eb91b7b" providerId="ADAL" clId="{9E933A15-1FC5-4D38-AB91-932D90365342}" dt="2019-10-15T16:31:37.760" v="4297" actId="20577"/>
          <ac:spMkLst>
            <pc:docMk/>
            <pc:sldMk cId="3969942621" sldId="259"/>
            <ac:spMk id="2" creationId="{24D834A8-128E-4119-AD37-349493C9A43A}"/>
          </ac:spMkLst>
        </pc:spChg>
        <pc:spChg chg="mod">
          <ac:chgData name="Robbie Bickford" userId="c8536be2-8887-43a8-9ea7-d6c24eb91b7b" providerId="ADAL" clId="{9E933A15-1FC5-4D38-AB91-932D90365342}" dt="2019-10-15T16:37:54.537" v="4323" actId="14100"/>
          <ac:spMkLst>
            <pc:docMk/>
            <pc:sldMk cId="3969942621" sldId="259"/>
            <ac:spMk id="3" creationId="{5D6067FC-5F09-4CA5-B77E-ED6BDEA0C482}"/>
          </ac:spMkLst>
        </pc:spChg>
        <pc:picChg chg="add mod">
          <ac:chgData name="Robbie Bickford" userId="c8536be2-8887-43a8-9ea7-d6c24eb91b7b" providerId="ADAL" clId="{9E933A15-1FC5-4D38-AB91-932D90365342}" dt="2019-10-15T16:29:37.702" v="4273" actId="1076"/>
          <ac:picMkLst>
            <pc:docMk/>
            <pc:sldMk cId="3969942621" sldId="259"/>
            <ac:picMk id="9218" creationId="{E01245F0-EAD9-48F2-842F-10A767F77B48}"/>
          </ac:picMkLst>
        </pc:picChg>
      </pc:sldChg>
      <pc:sldChg chg="addSp modSp ord setBg">
        <pc:chgData name="Robbie Bickford" userId="c8536be2-8887-43a8-9ea7-d6c24eb91b7b" providerId="ADAL" clId="{9E933A15-1FC5-4D38-AB91-932D90365342}" dt="2019-10-15T16:34:22.689" v="4300" actId="14100"/>
        <pc:sldMkLst>
          <pc:docMk/>
          <pc:sldMk cId="28456565" sldId="260"/>
        </pc:sldMkLst>
        <pc:spChg chg="mod">
          <ac:chgData name="Robbie Bickford" userId="c8536be2-8887-43a8-9ea7-d6c24eb91b7b" providerId="ADAL" clId="{9E933A15-1FC5-4D38-AB91-932D90365342}" dt="2019-10-15T16:31:03.352" v="4290" actId="20577"/>
          <ac:spMkLst>
            <pc:docMk/>
            <pc:sldMk cId="28456565" sldId="260"/>
            <ac:spMk id="2" creationId="{2CCED293-50FB-401F-A76A-49891E1501AB}"/>
          </ac:spMkLst>
        </pc:spChg>
        <pc:spChg chg="mod">
          <ac:chgData name="Robbie Bickford" userId="c8536be2-8887-43a8-9ea7-d6c24eb91b7b" providerId="ADAL" clId="{9E933A15-1FC5-4D38-AB91-932D90365342}" dt="2019-10-15T16:34:22.689" v="4300" actId="14100"/>
          <ac:spMkLst>
            <pc:docMk/>
            <pc:sldMk cId="28456565" sldId="260"/>
            <ac:spMk id="3" creationId="{20755EFD-AC03-4144-B3BD-830936D5810A}"/>
          </ac:spMkLst>
        </pc:spChg>
        <pc:picChg chg="add mod">
          <ac:chgData name="Robbie Bickford" userId="c8536be2-8887-43a8-9ea7-d6c24eb91b7b" providerId="ADAL" clId="{9E933A15-1FC5-4D38-AB91-932D90365342}" dt="2019-10-15T16:28:30.795" v="4257" actId="1076"/>
          <ac:picMkLst>
            <pc:docMk/>
            <pc:sldMk cId="28456565" sldId="260"/>
            <ac:picMk id="2050" creationId="{60003655-F72F-4251-BDCA-63538263D06F}"/>
          </ac:picMkLst>
        </pc:picChg>
      </pc:sldChg>
      <pc:sldChg chg="addSp modSp">
        <pc:chgData name="Robbie Bickford" userId="c8536be2-8887-43a8-9ea7-d6c24eb91b7b" providerId="ADAL" clId="{9E933A15-1FC5-4D38-AB91-932D90365342}" dt="2019-10-15T16:37:16.179" v="4317" actId="255"/>
        <pc:sldMkLst>
          <pc:docMk/>
          <pc:sldMk cId="887589979" sldId="261"/>
        </pc:sldMkLst>
        <pc:spChg chg="mod">
          <ac:chgData name="Robbie Bickford" userId="c8536be2-8887-43a8-9ea7-d6c24eb91b7b" providerId="ADAL" clId="{9E933A15-1FC5-4D38-AB91-932D90365342}" dt="2019-10-15T16:31:17.445" v="4293" actId="20577"/>
          <ac:spMkLst>
            <pc:docMk/>
            <pc:sldMk cId="887589979" sldId="261"/>
            <ac:spMk id="2" creationId="{E0E6DAB2-99C6-4887-8535-875AA4547AC9}"/>
          </ac:spMkLst>
        </pc:spChg>
        <pc:spChg chg="mod">
          <ac:chgData name="Robbie Bickford" userId="c8536be2-8887-43a8-9ea7-d6c24eb91b7b" providerId="ADAL" clId="{9E933A15-1FC5-4D38-AB91-932D90365342}" dt="2019-10-15T16:37:16.179" v="4317" actId="255"/>
          <ac:spMkLst>
            <pc:docMk/>
            <pc:sldMk cId="887589979" sldId="261"/>
            <ac:spMk id="3" creationId="{C54F474D-09B0-4469-9C92-88B4F6F1A186}"/>
          </ac:spMkLst>
        </pc:spChg>
        <pc:picChg chg="add mod">
          <ac:chgData name="Robbie Bickford" userId="c8536be2-8887-43a8-9ea7-d6c24eb91b7b" providerId="ADAL" clId="{9E933A15-1FC5-4D38-AB91-932D90365342}" dt="2019-10-15T16:28:59.553" v="4264" actId="1076"/>
          <ac:picMkLst>
            <pc:docMk/>
            <pc:sldMk cId="887589979" sldId="261"/>
            <ac:picMk id="5122" creationId="{4CFFE7D7-7557-454F-8765-5F0DFCA44015}"/>
          </ac:picMkLst>
        </pc:picChg>
      </pc:sldChg>
      <pc:sldChg chg="addSp modSp add setBg">
        <pc:chgData name="Robbie Bickford" userId="c8536be2-8887-43a8-9ea7-d6c24eb91b7b" providerId="ADAL" clId="{9E933A15-1FC5-4D38-AB91-932D90365342}" dt="2019-10-15T16:37:09.089" v="4316" actId="1076"/>
        <pc:sldMkLst>
          <pc:docMk/>
          <pc:sldMk cId="2868487020" sldId="262"/>
        </pc:sldMkLst>
        <pc:spChg chg="mod">
          <ac:chgData name="Robbie Bickford" userId="c8536be2-8887-43a8-9ea7-d6c24eb91b7b" providerId="ADAL" clId="{9E933A15-1FC5-4D38-AB91-932D90365342}" dt="2019-10-15T16:31:13.244" v="4292" actId="20577"/>
          <ac:spMkLst>
            <pc:docMk/>
            <pc:sldMk cId="2868487020" sldId="262"/>
            <ac:spMk id="2" creationId="{089D6FC9-94FF-4284-A5F3-E88983A1D225}"/>
          </ac:spMkLst>
        </pc:spChg>
        <pc:graphicFrameChg chg="mod">
          <ac:chgData name="Robbie Bickford" userId="c8536be2-8887-43a8-9ea7-d6c24eb91b7b" providerId="ADAL" clId="{9E933A15-1FC5-4D38-AB91-932D90365342}" dt="2019-10-15T16:37:09.089" v="4316" actId="1076"/>
          <ac:graphicFrameMkLst>
            <pc:docMk/>
            <pc:sldMk cId="2868487020" sldId="262"/>
            <ac:graphicFrameMk id="5" creationId="{DCA92D38-64E4-44F8-9514-96E4437E445C}"/>
          </ac:graphicFrameMkLst>
        </pc:graphicFrameChg>
        <pc:picChg chg="add mod">
          <ac:chgData name="Robbie Bickford" userId="c8536be2-8887-43a8-9ea7-d6c24eb91b7b" providerId="ADAL" clId="{9E933A15-1FC5-4D38-AB91-932D90365342}" dt="2019-10-15T16:28:50.168" v="4262" actId="167"/>
          <ac:picMkLst>
            <pc:docMk/>
            <pc:sldMk cId="2868487020" sldId="262"/>
            <ac:picMk id="4098" creationId="{93F7BF63-23FC-4AE9-BC8B-25A45C95A7D9}"/>
          </ac:picMkLst>
        </pc:picChg>
      </pc:sldChg>
      <pc:sldChg chg="del">
        <pc:chgData name="Robbie Bickford" userId="c8536be2-8887-43a8-9ea7-d6c24eb91b7b" providerId="ADAL" clId="{9E933A15-1FC5-4D38-AB91-932D90365342}" dt="2019-10-08T18:09:59.013" v="709" actId="2696"/>
        <pc:sldMkLst>
          <pc:docMk/>
          <pc:sldMk cId="3556194791" sldId="262"/>
        </pc:sldMkLst>
      </pc:sldChg>
      <pc:sldChg chg="addSp modSp">
        <pc:chgData name="Robbie Bickford" userId="c8536be2-8887-43a8-9ea7-d6c24eb91b7b" providerId="ADAL" clId="{9E933A15-1FC5-4D38-AB91-932D90365342}" dt="2019-10-15T16:37:33.237" v="4319" actId="1076"/>
        <pc:sldMkLst>
          <pc:docMk/>
          <pc:sldMk cId="4244074217" sldId="263"/>
        </pc:sldMkLst>
        <pc:spChg chg="mod">
          <ac:chgData name="Robbie Bickford" userId="c8536be2-8887-43a8-9ea7-d6c24eb91b7b" providerId="ADAL" clId="{9E933A15-1FC5-4D38-AB91-932D90365342}" dt="2019-10-15T16:31:23.145" v="4294" actId="20577"/>
          <ac:spMkLst>
            <pc:docMk/>
            <pc:sldMk cId="4244074217" sldId="263"/>
            <ac:spMk id="2" creationId="{55942961-8E76-4064-B719-345254218D99}"/>
          </ac:spMkLst>
        </pc:spChg>
        <pc:spChg chg="mod">
          <ac:chgData name="Robbie Bickford" userId="c8536be2-8887-43a8-9ea7-d6c24eb91b7b" providerId="ADAL" clId="{9E933A15-1FC5-4D38-AB91-932D90365342}" dt="2019-10-15T16:37:33.237" v="4319" actId="1076"/>
          <ac:spMkLst>
            <pc:docMk/>
            <pc:sldMk cId="4244074217" sldId="263"/>
            <ac:spMk id="3" creationId="{AF80F4F6-7865-4FD4-9E27-51719CB65E39}"/>
          </ac:spMkLst>
        </pc:spChg>
        <pc:picChg chg="add mod">
          <ac:chgData name="Robbie Bickford" userId="c8536be2-8887-43a8-9ea7-d6c24eb91b7b" providerId="ADAL" clId="{9E933A15-1FC5-4D38-AB91-932D90365342}" dt="2019-10-15T16:29:24.401" v="4269" actId="1076"/>
          <ac:picMkLst>
            <pc:docMk/>
            <pc:sldMk cId="4244074217" sldId="263"/>
            <ac:picMk id="7170" creationId="{B47A8FC1-C82C-47E2-AA6B-E77C5ADA5774}"/>
          </ac:picMkLst>
        </pc:picChg>
      </pc:sldChg>
      <pc:sldChg chg="addSp modSp">
        <pc:chgData name="Robbie Bickford" userId="c8536be2-8887-43a8-9ea7-d6c24eb91b7b" providerId="ADAL" clId="{9E933A15-1FC5-4D38-AB91-932D90365342}" dt="2019-10-15T16:29:14.068" v="4267" actId="167"/>
        <pc:sldMkLst>
          <pc:docMk/>
          <pc:sldMk cId="3293018728" sldId="264"/>
        </pc:sldMkLst>
        <pc:picChg chg="add mod">
          <ac:chgData name="Robbie Bickford" userId="c8536be2-8887-43a8-9ea7-d6c24eb91b7b" providerId="ADAL" clId="{9E933A15-1FC5-4D38-AB91-932D90365342}" dt="2019-10-15T16:29:14.068" v="4267" actId="167"/>
          <ac:picMkLst>
            <pc:docMk/>
            <pc:sldMk cId="3293018728" sldId="264"/>
            <ac:picMk id="6146" creationId="{5BD6F5A6-EA67-400C-BDBB-7B5CA34473A8}"/>
          </ac:picMkLst>
        </pc:picChg>
      </pc:sldChg>
      <pc:sldChg chg="addSp delSp modSp del">
        <pc:chgData name="Robbie Bickford" userId="c8536be2-8887-43a8-9ea7-d6c24eb91b7b" providerId="ADAL" clId="{9E933A15-1FC5-4D38-AB91-932D90365342}" dt="2019-10-15T13:41:03.571" v="3618" actId="2696"/>
        <pc:sldMkLst>
          <pc:docMk/>
          <pc:sldMk cId="86926317" sldId="266"/>
        </pc:sldMkLst>
        <pc:spChg chg="mod">
          <ac:chgData name="Robbie Bickford" userId="c8536be2-8887-43a8-9ea7-d6c24eb91b7b" providerId="ADAL" clId="{9E933A15-1FC5-4D38-AB91-932D90365342}" dt="2019-10-15T11:56:06.627" v="3568" actId="1076"/>
          <ac:spMkLst>
            <pc:docMk/>
            <pc:sldMk cId="86926317" sldId="266"/>
            <ac:spMk id="2" creationId="{F91A062D-A7BF-46F3-9F8F-5738D587A348}"/>
          </ac:spMkLst>
        </pc:spChg>
        <pc:spChg chg="add del mod">
          <ac:chgData name="Robbie Bickford" userId="c8536be2-8887-43a8-9ea7-d6c24eb91b7b" providerId="ADAL" clId="{9E933A15-1FC5-4D38-AB91-932D90365342}" dt="2019-10-09T14:56:07.379" v="1833" actId="478"/>
          <ac:spMkLst>
            <pc:docMk/>
            <pc:sldMk cId="86926317" sldId="266"/>
            <ac:spMk id="9" creationId="{C5CD44A0-EEDC-4ACA-A540-1FECDC14051E}"/>
          </ac:spMkLst>
        </pc:spChg>
        <pc:spChg chg="add mod">
          <ac:chgData name="Robbie Bickford" userId="c8536be2-8887-43a8-9ea7-d6c24eb91b7b" providerId="ADAL" clId="{9E933A15-1FC5-4D38-AB91-932D90365342}" dt="2019-10-09T15:00:32.306" v="2124" actId="20577"/>
          <ac:spMkLst>
            <pc:docMk/>
            <pc:sldMk cId="86926317" sldId="266"/>
            <ac:spMk id="10" creationId="{D130DB35-DBC2-4C7A-915A-BF131BB1982A}"/>
          </ac:spMkLst>
        </pc:spChg>
        <pc:spChg chg="add mod">
          <ac:chgData name="Robbie Bickford" userId="c8536be2-8887-43a8-9ea7-d6c24eb91b7b" providerId="ADAL" clId="{9E933A15-1FC5-4D38-AB91-932D90365342}" dt="2019-10-09T15:00:50.922" v="2169" actId="20577"/>
          <ac:spMkLst>
            <pc:docMk/>
            <pc:sldMk cId="86926317" sldId="266"/>
            <ac:spMk id="11" creationId="{F6F05E54-B4E3-45AE-8323-29A58BD21767}"/>
          </ac:spMkLst>
        </pc:spChg>
        <pc:picChg chg="mod">
          <ac:chgData name="Robbie Bickford" userId="c8536be2-8887-43a8-9ea7-d6c24eb91b7b" providerId="ADAL" clId="{9E933A15-1FC5-4D38-AB91-932D90365342}" dt="2019-10-09T14:51:44.114" v="1763" actId="1076"/>
          <ac:picMkLst>
            <pc:docMk/>
            <pc:sldMk cId="86926317" sldId="266"/>
            <ac:picMk id="4" creationId="{105EA368-A524-4943-86DE-5AE47BDD8607}"/>
          </ac:picMkLst>
        </pc:picChg>
        <pc:picChg chg="mod">
          <ac:chgData name="Robbie Bickford" userId="c8536be2-8887-43a8-9ea7-d6c24eb91b7b" providerId="ADAL" clId="{9E933A15-1FC5-4D38-AB91-932D90365342}" dt="2019-10-09T14:51:45.688" v="1764" actId="1076"/>
          <ac:picMkLst>
            <pc:docMk/>
            <pc:sldMk cId="86926317" sldId="266"/>
            <ac:picMk id="5" creationId="{D4EFC447-964B-45DA-9776-6360735CC3F0}"/>
          </ac:picMkLst>
        </pc:picChg>
      </pc:sldChg>
      <pc:sldChg chg="addSp modSp del">
        <pc:chgData name="Robbie Bickford" userId="c8536be2-8887-43a8-9ea7-d6c24eb91b7b" providerId="ADAL" clId="{9E933A15-1FC5-4D38-AB91-932D90365342}" dt="2019-10-15T13:41:05.485" v="3619" actId="2696"/>
        <pc:sldMkLst>
          <pc:docMk/>
          <pc:sldMk cId="3854610731" sldId="267"/>
        </pc:sldMkLst>
        <pc:spChg chg="mod">
          <ac:chgData name="Robbie Bickford" userId="c8536be2-8887-43a8-9ea7-d6c24eb91b7b" providerId="ADAL" clId="{9E933A15-1FC5-4D38-AB91-932D90365342}" dt="2019-10-15T11:56:01.379" v="3567" actId="1076"/>
          <ac:spMkLst>
            <pc:docMk/>
            <pc:sldMk cId="3854610731" sldId="267"/>
            <ac:spMk id="2" creationId="{F91A062D-A7BF-46F3-9F8F-5738D587A348}"/>
          </ac:spMkLst>
        </pc:spChg>
        <pc:spChg chg="add mod">
          <ac:chgData name="Robbie Bickford" userId="c8536be2-8887-43a8-9ea7-d6c24eb91b7b" providerId="ADAL" clId="{9E933A15-1FC5-4D38-AB91-932D90365342}" dt="2019-10-09T15:15:05.798" v="2451" actId="20577"/>
          <ac:spMkLst>
            <pc:docMk/>
            <pc:sldMk cId="3854610731" sldId="267"/>
            <ac:spMk id="9" creationId="{190CC9FC-0459-4F50-8F9B-21F6B3953BDE}"/>
          </ac:spMkLst>
        </pc:spChg>
        <pc:picChg chg="mod">
          <ac:chgData name="Robbie Bickford" userId="c8536be2-8887-43a8-9ea7-d6c24eb91b7b" providerId="ADAL" clId="{9E933A15-1FC5-4D38-AB91-932D90365342}" dt="2019-10-09T14:51:34.375" v="1762" actId="1076"/>
          <ac:picMkLst>
            <pc:docMk/>
            <pc:sldMk cId="3854610731" sldId="267"/>
            <ac:picMk id="8" creationId="{0C8562F7-97CB-47FE-9F4E-93FE31763980}"/>
          </ac:picMkLst>
        </pc:picChg>
      </pc:sldChg>
      <pc:sldChg chg="addSp delSp modSp add mod setBg setClrOvrMap">
        <pc:chgData name="Robbie Bickford" userId="c8536be2-8887-43a8-9ea7-d6c24eb91b7b" providerId="ADAL" clId="{9E933A15-1FC5-4D38-AB91-932D90365342}" dt="2019-10-15T16:31:33.189" v="4296" actId="20577"/>
        <pc:sldMkLst>
          <pc:docMk/>
          <pc:sldMk cId="1084922139" sldId="268"/>
        </pc:sldMkLst>
        <pc:spChg chg="mod">
          <ac:chgData name="Robbie Bickford" userId="c8536be2-8887-43a8-9ea7-d6c24eb91b7b" providerId="ADAL" clId="{9E933A15-1FC5-4D38-AB91-932D90365342}" dt="2019-10-15T16:31:33.189" v="4296" actId="20577"/>
          <ac:spMkLst>
            <pc:docMk/>
            <pc:sldMk cId="1084922139" sldId="268"/>
            <ac:spMk id="2" creationId="{7EB3052B-C016-42D2-AE4C-50A0C54ECCE7}"/>
          </ac:spMkLst>
        </pc:spChg>
        <pc:spChg chg="del mod">
          <ac:chgData name="Robbie Bickford" userId="c8536be2-8887-43a8-9ea7-d6c24eb91b7b" providerId="ADAL" clId="{9E933A15-1FC5-4D38-AB91-932D90365342}" dt="2019-10-08T17:52:37.275" v="23"/>
          <ac:spMkLst>
            <pc:docMk/>
            <pc:sldMk cId="1084922139" sldId="268"/>
            <ac:spMk id="3" creationId="{27BD896E-33D3-47D9-80FE-A618775AD08B}"/>
          </ac:spMkLst>
        </pc:spChg>
        <pc:spChg chg="add del mod">
          <ac:chgData name="Robbie Bickford" userId="c8536be2-8887-43a8-9ea7-d6c24eb91b7b" providerId="ADAL" clId="{9E933A15-1FC5-4D38-AB91-932D90365342}" dt="2019-10-08T17:53:01.636" v="31"/>
          <ac:spMkLst>
            <pc:docMk/>
            <pc:sldMk cId="1084922139" sldId="268"/>
            <ac:spMk id="6" creationId="{91D1A688-2D3E-45A5-9AD3-AA4873BE1FD4}"/>
          </ac:spMkLst>
        </pc:spChg>
        <pc:spChg chg="add del">
          <ac:chgData name="Robbie Bickford" userId="c8536be2-8887-43a8-9ea7-d6c24eb91b7b" providerId="ADAL" clId="{9E933A15-1FC5-4D38-AB91-932D90365342}" dt="2019-10-08T17:52:55.619" v="29" actId="26606"/>
          <ac:spMkLst>
            <pc:docMk/>
            <pc:sldMk cId="1084922139" sldId="268"/>
            <ac:spMk id="9" creationId="{F747F1B4-B831-4277-8AB0-32767F7EB7BF}"/>
          </ac:spMkLst>
        </pc:spChg>
        <pc:spChg chg="add del mod">
          <ac:chgData name="Robbie Bickford" userId="c8536be2-8887-43a8-9ea7-d6c24eb91b7b" providerId="ADAL" clId="{9E933A15-1FC5-4D38-AB91-932D90365342}" dt="2019-10-08T17:53:07.058" v="33" actId="478"/>
          <ac:spMkLst>
            <pc:docMk/>
            <pc:sldMk cId="1084922139" sldId="268"/>
            <ac:spMk id="10" creationId="{EAE6B3AD-0978-4695-92A0-C665205F9399}"/>
          </ac:spMkLst>
        </pc:spChg>
        <pc:spChg chg="add del">
          <ac:chgData name="Robbie Bickford" userId="c8536be2-8887-43a8-9ea7-d6c24eb91b7b" providerId="ADAL" clId="{9E933A15-1FC5-4D38-AB91-932D90365342}" dt="2019-10-08T17:52:55.619" v="29" actId="26606"/>
          <ac:spMkLst>
            <pc:docMk/>
            <pc:sldMk cId="1084922139" sldId="268"/>
            <ac:spMk id="11" creationId="{D80CFA21-AB7C-4BEB-9BFF-05764FBBF3C6}"/>
          </ac:spMkLst>
        </pc:spChg>
        <pc:spChg chg="add del">
          <ac:chgData name="Robbie Bickford" userId="c8536be2-8887-43a8-9ea7-d6c24eb91b7b" providerId="ADAL" clId="{9E933A15-1FC5-4D38-AB91-932D90365342}" dt="2019-10-08T17:52:55.619" v="29" actId="26606"/>
          <ac:spMkLst>
            <pc:docMk/>
            <pc:sldMk cId="1084922139" sldId="268"/>
            <ac:spMk id="13" creationId="{12F7E335-851A-4CAE-B09F-E657819D4600}"/>
          </ac:spMkLst>
        </pc:spChg>
        <pc:spChg chg="add del">
          <ac:chgData name="Robbie Bickford" userId="c8536be2-8887-43a8-9ea7-d6c24eb91b7b" providerId="ADAL" clId="{9E933A15-1FC5-4D38-AB91-932D90365342}" dt="2019-10-08T17:52:55.619" v="29" actId="26606"/>
          <ac:spMkLst>
            <pc:docMk/>
            <pc:sldMk cId="1084922139" sldId="268"/>
            <ac:spMk id="15" creationId="{10B541F0-7F6E-402E-84D8-CF96EACA5FBC}"/>
          </ac:spMkLst>
        </pc:spChg>
        <pc:graphicFrameChg chg="add del mod modGraphic">
          <ac:chgData name="Robbie Bickford" userId="c8536be2-8887-43a8-9ea7-d6c24eb91b7b" providerId="ADAL" clId="{9E933A15-1FC5-4D38-AB91-932D90365342}" dt="2019-10-08T17:52:59.234" v="30" actId="478"/>
          <ac:graphicFrameMkLst>
            <pc:docMk/>
            <pc:sldMk cId="1084922139" sldId="268"/>
            <ac:graphicFrameMk id="4" creationId="{EC66BF05-8406-4A53-820D-6B6B59A7383F}"/>
          </ac:graphicFrameMkLst>
        </pc:graphicFrameChg>
        <pc:graphicFrameChg chg="add del mod">
          <ac:chgData name="Robbie Bickford" userId="c8536be2-8887-43a8-9ea7-d6c24eb91b7b" providerId="ADAL" clId="{9E933A15-1FC5-4D38-AB91-932D90365342}" dt="2019-10-08T17:53:04.916" v="32" actId="478"/>
          <ac:graphicFrameMkLst>
            <pc:docMk/>
            <pc:sldMk cId="1084922139" sldId="268"/>
            <ac:graphicFrameMk id="7" creationId="{DDA67F5F-E48E-466C-9DF0-EE0E60C6F522}"/>
          </ac:graphicFrameMkLst>
        </pc:graphicFrameChg>
        <pc:graphicFrameChg chg="add del mod">
          <ac:chgData name="Robbie Bickford" userId="c8536be2-8887-43a8-9ea7-d6c24eb91b7b" providerId="ADAL" clId="{9E933A15-1FC5-4D38-AB91-932D90365342}" dt="2019-10-08T17:53:29.860" v="36" actId="478"/>
          <ac:graphicFrameMkLst>
            <pc:docMk/>
            <pc:sldMk cId="1084922139" sldId="268"/>
            <ac:graphicFrameMk id="12" creationId="{C8BD3451-4299-465A-B204-CCF9D442F483}"/>
          </ac:graphicFrameMkLst>
        </pc:graphicFrameChg>
        <pc:picChg chg="add mod">
          <ac:chgData name="Robbie Bickford" userId="c8536be2-8887-43a8-9ea7-d6c24eb91b7b" providerId="ADAL" clId="{9E933A15-1FC5-4D38-AB91-932D90365342}" dt="2019-10-09T14:50:23.973" v="1752" actId="1038"/>
          <ac:picMkLst>
            <pc:docMk/>
            <pc:sldMk cId="1084922139" sldId="268"/>
            <ac:picMk id="14" creationId="{068ACDA1-1A89-4DBB-AF38-7C6AFAA1D939}"/>
          </ac:picMkLst>
        </pc:picChg>
      </pc:sldChg>
      <pc:sldChg chg="addSp modSp add">
        <pc:chgData name="Robbie Bickford" userId="c8536be2-8887-43a8-9ea7-d6c24eb91b7b" providerId="ADAL" clId="{9E933A15-1FC5-4D38-AB91-932D90365342}" dt="2019-10-16T11:20:35.199" v="4345" actId="20577"/>
        <pc:sldMkLst>
          <pc:docMk/>
          <pc:sldMk cId="714546104" sldId="269"/>
        </pc:sldMkLst>
        <pc:spChg chg="mod">
          <ac:chgData name="Robbie Bickford" userId="c8536be2-8887-43a8-9ea7-d6c24eb91b7b" providerId="ADAL" clId="{9E933A15-1FC5-4D38-AB91-932D90365342}" dt="2019-10-16T11:20:35.199" v="4345" actId="20577"/>
          <ac:spMkLst>
            <pc:docMk/>
            <pc:sldMk cId="714546104" sldId="269"/>
            <ac:spMk id="2" creationId="{C27D58D6-877F-4B2A-85F0-2FEFF269364C}"/>
          </ac:spMkLst>
        </pc:spChg>
        <pc:spChg chg="mod">
          <ac:chgData name="Robbie Bickford" userId="c8536be2-8887-43a8-9ea7-d6c24eb91b7b" providerId="ADAL" clId="{9E933A15-1FC5-4D38-AB91-932D90365342}" dt="2019-10-15T16:37:43.197" v="4321" actId="1076"/>
          <ac:spMkLst>
            <pc:docMk/>
            <pc:sldMk cId="714546104" sldId="269"/>
            <ac:spMk id="3" creationId="{7FDCC2FD-FCF0-4B91-9671-47494EAEA694}"/>
          </ac:spMkLst>
        </pc:spChg>
        <pc:picChg chg="add mod">
          <ac:chgData name="Robbie Bickford" userId="c8536be2-8887-43a8-9ea7-d6c24eb91b7b" providerId="ADAL" clId="{9E933A15-1FC5-4D38-AB91-932D90365342}" dt="2019-10-15T16:29:31.108" v="4271" actId="1076"/>
          <ac:picMkLst>
            <pc:docMk/>
            <pc:sldMk cId="714546104" sldId="269"/>
            <ac:picMk id="8194" creationId="{A9F57BD4-E616-43CF-8FB7-06C08273E945}"/>
          </ac:picMkLst>
        </pc:picChg>
      </pc:sldChg>
      <pc:sldChg chg="addSp delSp modSp add">
        <pc:chgData name="Robbie Bickford" userId="c8536be2-8887-43a8-9ea7-d6c24eb91b7b" providerId="ADAL" clId="{9E933A15-1FC5-4D38-AB91-932D90365342}" dt="2019-10-15T16:42:57.847" v="4326" actId="1076"/>
        <pc:sldMkLst>
          <pc:docMk/>
          <pc:sldMk cId="1763018447" sldId="270"/>
        </pc:sldMkLst>
        <pc:spChg chg="mod">
          <ac:chgData name="Robbie Bickford" userId="c8536be2-8887-43a8-9ea7-d6c24eb91b7b" providerId="ADAL" clId="{9E933A15-1FC5-4D38-AB91-932D90365342}" dt="2019-10-15T16:31:45.123" v="4298" actId="1076"/>
          <ac:spMkLst>
            <pc:docMk/>
            <pc:sldMk cId="1763018447" sldId="270"/>
            <ac:spMk id="2" creationId="{42606284-4DE8-44ED-9021-3317E59A5E4E}"/>
          </ac:spMkLst>
        </pc:spChg>
        <pc:spChg chg="del">
          <ac:chgData name="Robbie Bickford" userId="c8536be2-8887-43a8-9ea7-d6c24eb91b7b" providerId="ADAL" clId="{9E933A15-1FC5-4D38-AB91-932D90365342}" dt="2019-10-11T18:22:00.331" v="2778" actId="478"/>
          <ac:spMkLst>
            <pc:docMk/>
            <pc:sldMk cId="1763018447" sldId="270"/>
            <ac:spMk id="3" creationId="{B9C9BF97-5417-4424-80A7-78ECFACA6467}"/>
          </ac:spMkLst>
        </pc:spChg>
        <pc:picChg chg="add mod">
          <ac:chgData name="Robbie Bickford" userId="c8536be2-8887-43a8-9ea7-d6c24eb91b7b" providerId="ADAL" clId="{9E933A15-1FC5-4D38-AB91-932D90365342}" dt="2019-10-15T16:42:57.847" v="4326" actId="1076"/>
          <ac:picMkLst>
            <pc:docMk/>
            <pc:sldMk cId="1763018447" sldId="270"/>
            <ac:picMk id="10242" creationId="{F520ABC3-1CDC-411A-B474-23D427101C01}"/>
          </ac:picMkLst>
        </pc:picChg>
      </pc:sldChg>
      <pc:sldMasterChg chg="setBg modSldLayout">
        <pc:chgData name="Robbie Bickford" userId="c8536be2-8887-43a8-9ea7-d6c24eb91b7b" providerId="ADAL" clId="{9E933A15-1FC5-4D38-AB91-932D90365342}" dt="2019-10-15T16:28:21.165" v="4255"/>
        <pc:sldMasterMkLst>
          <pc:docMk/>
          <pc:sldMasterMk cId="85407919" sldId="2147483730"/>
        </pc:sldMasterMkLst>
        <pc:sldLayoutChg chg="setBg">
          <pc:chgData name="Robbie Bickford" userId="c8536be2-8887-43a8-9ea7-d6c24eb91b7b" providerId="ADAL" clId="{9E933A15-1FC5-4D38-AB91-932D90365342}" dt="2019-10-15T16:28:21.165" v="4255"/>
          <pc:sldLayoutMkLst>
            <pc:docMk/>
            <pc:sldMasterMk cId="85407919" sldId="2147483730"/>
            <pc:sldLayoutMk cId="2161184951" sldId="2147483731"/>
          </pc:sldLayoutMkLst>
        </pc:sldLayoutChg>
        <pc:sldLayoutChg chg="setBg">
          <pc:chgData name="Robbie Bickford" userId="c8536be2-8887-43a8-9ea7-d6c24eb91b7b" providerId="ADAL" clId="{9E933A15-1FC5-4D38-AB91-932D90365342}" dt="2019-10-15T16:28:21.165" v="4255"/>
          <pc:sldLayoutMkLst>
            <pc:docMk/>
            <pc:sldMasterMk cId="85407919" sldId="2147483730"/>
            <pc:sldLayoutMk cId="1971492472" sldId="2147483732"/>
          </pc:sldLayoutMkLst>
        </pc:sldLayoutChg>
        <pc:sldLayoutChg chg="setBg">
          <pc:chgData name="Robbie Bickford" userId="c8536be2-8887-43a8-9ea7-d6c24eb91b7b" providerId="ADAL" clId="{9E933A15-1FC5-4D38-AB91-932D90365342}" dt="2019-10-15T16:28:21.165" v="4255"/>
          <pc:sldLayoutMkLst>
            <pc:docMk/>
            <pc:sldMasterMk cId="85407919" sldId="2147483730"/>
            <pc:sldLayoutMk cId="2135201861" sldId="2147483733"/>
          </pc:sldLayoutMkLst>
        </pc:sldLayoutChg>
        <pc:sldLayoutChg chg="setBg">
          <pc:chgData name="Robbie Bickford" userId="c8536be2-8887-43a8-9ea7-d6c24eb91b7b" providerId="ADAL" clId="{9E933A15-1FC5-4D38-AB91-932D90365342}" dt="2019-10-15T16:28:21.165" v="4255"/>
          <pc:sldLayoutMkLst>
            <pc:docMk/>
            <pc:sldMasterMk cId="85407919" sldId="2147483730"/>
            <pc:sldLayoutMk cId="1405497563" sldId="2147483734"/>
          </pc:sldLayoutMkLst>
        </pc:sldLayoutChg>
        <pc:sldLayoutChg chg="setBg">
          <pc:chgData name="Robbie Bickford" userId="c8536be2-8887-43a8-9ea7-d6c24eb91b7b" providerId="ADAL" clId="{9E933A15-1FC5-4D38-AB91-932D90365342}" dt="2019-10-15T16:28:21.165" v="4255"/>
          <pc:sldLayoutMkLst>
            <pc:docMk/>
            <pc:sldMasterMk cId="85407919" sldId="2147483730"/>
            <pc:sldLayoutMk cId="1083028789" sldId="2147483735"/>
          </pc:sldLayoutMkLst>
        </pc:sldLayoutChg>
        <pc:sldLayoutChg chg="setBg">
          <pc:chgData name="Robbie Bickford" userId="c8536be2-8887-43a8-9ea7-d6c24eb91b7b" providerId="ADAL" clId="{9E933A15-1FC5-4D38-AB91-932D90365342}" dt="2019-10-15T16:28:21.165" v="4255"/>
          <pc:sldLayoutMkLst>
            <pc:docMk/>
            <pc:sldMasterMk cId="85407919" sldId="2147483730"/>
            <pc:sldLayoutMk cId="3883765410" sldId="2147483736"/>
          </pc:sldLayoutMkLst>
        </pc:sldLayoutChg>
        <pc:sldLayoutChg chg="setBg">
          <pc:chgData name="Robbie Bickford" userId="c8536be2-8887-43a8-9ea7-d6c24eb91b7b" providerId="ADAL" clId="{9E933A15-1FC5-4D38-AB91-932D90365342}" dt="2019-10-15T16:28:21.165" v="4255"/>
          <pc:sldLayoutMkLst>
            <pc:docMk/>
            <pc:sldMasterMk cId="85407919" sldId="2147483730"/>
            <pc:sldLayoutMk cId="3428707056" sldId="2147483737"/>
          </pc:sldLayoutMkLst>
        </pc:sldLayoutChg>
        <pc:sldLayoutChg chg="setBg">
          <pc:chgData name="Robbie Bickford" userId="c8536be2-8887-43a8-9ea7-d6c24eb91b7b" providerId="ADAL" clId="{9E933A15-1FC5-4D38-AB91-932D90365342}" dt="2019-10-15T16:28:21.165" v="4255"/>
          <pc:sldLayoutMkLst>
            <pc:docMk/>
            <pc:sldMasterMk cId="85407919" sldId="2147483730"/>
            <pc:sldLayoutMk cId="181398039" sldId="2147483738"/>
          </pc:sldLayoutMkLst>
        </pc:sldLayoutChg>
        <pc:sldLayoutChg chg="setBg">
          <pc:chgData name="Robbie Bickford" userId="c8536be2-8887-43a8-9ea7-d6c24eb91b7b" providerId="ADAL" clId="{9E933A15-1FC5-4D38-AB91-932D90365342}" dt="2019-10-15T16:28:21.165" v="4255"/>
          <pc:sldLayoutMkLst>
            <pc:docMk/>
            <pc:sldMasterMk cId="85407919" sldId="2147483730"/>
            <pc:sldLayoutMk cId="2647039031" sldId="2147483739"/>
          </pc:sldLayoutMkLst>
        </pc:sldLayoutChg>
        <pc:sldLayoutChg chg="setBg">
          <pc:chgData name="Robbie Bickford" userId="c8536be2-8887-43a8-9ea7-d6c24eb91b7b" providerId="ADAL" clId="{9E933A15-1FC5-4D38-AB91-932D90365342}" dt="2019-10-15T16:28:21.165" v="4255"/>
          <pc:sldLayoutMkLst>
            <pc:docMk/>
            <pc:sldMasterMk cId="85407919" sldId="2147483730"/>
            <pc:sldLayoutMk cId="1056795598" sldId="2147483740"/>
          </pc:sldLayoutMkLst>
        </pc:sldLayoutChg>
        <pc:sldLayoutChg chg="setBg">
          <pc:chgData name="Robbie Bickford" userId="c8536be2-8887-43a8-9ea7-d6c24eb91b7b" providerId="ADAL" clId="{9E933A15-1FC5-4D38-AB91-932D90365342}" dt="2019-10-15T16:28:21.165" v="4255"/>
          <pc:sldLayoutMkLst>
            <pc:docMk/>
            <pc:sldMasterMk cId="85407919" sldId="2147483730"/>
            <pc:sldLayoutMk cId="1028994411" sldId="2147483741"/>
          </pc:sldLayoutMkLst>
        </pc:sldLayoutChg>
        <pc:sldLayoutChg chg="setBg">
          <pc:chgData name="Robbie Bickford" userId="c8536be2-8887-43a8-9ea7-d6c24eb91b7b" providerId="ADAL" clId="{9E933A15-1FC5-4D38-AB91-932D90365342}" dt="2019-10-15T16:28:21.165" v="4255"/>
          <pc:sldLayoutMkLst>
            <pc:docMk/>
            <pc:sldMasterMk cId="85407919" sldId="2147483730"/>
            <pc:sldLayoutMk cId="2685371360" sldId="2147483742"/>
          </pc:sldLayoutMkLst>
        </pc:sldLayoutChg>
        <pc:sldLayoutChg chg="setBg">
          <pc:chgData name="Robbie Bickford" userId="c8536be2-8887-43a8-9ea7-d6c24eb91b7b" providerId="ADAL" clId="{9E933A15-1FC5-4D38-AB91-932D90365342}" dt="2019-10-15T16:28:21.165" v="4255"/>
          <pc:sldLayoutMkLst>
            <pc:docMk/>
            <pc:sldMasterMk cId="85407919" sldId="2147483730"/>
            <pc:sldLayoutMk cId="4091963602" sldId="2147483743"/>
          </pc:sldLayoutMkLst>
        </pc:sldLayoutChg>
        <pc:sldLayoutChg chg="setBg">
          <pc:chgData name="Robbie Bickford" userId="c8536be2-8887-43a8-9ea7-d6c24eb91b7b" providerId="ADAL" clId="{9E933A15-1FC5-4D38-AB91-932D90365342}" dt="2019-10-15T16:28:21.165" v="4255"/>
          <pc:sldLayoutMkLst>
            <pc:docMk/>
            <pc:sldMasterMk cId="85407919" sldId="2147483730"/>
            <pc:sldLayoutMk cId="3928799492" sldId="2147483744"/>
          </pc:sldLayoutMkLst>
        </pc:sldLayoutChg>
        <pc:sldLayoutChg chg="setBg">
          <pc:chgData name="Robbie Bickford" userId="c8536be2-8887-43a8-9ea7-d6c24eb91b7b" providerId="ADAL" clId="{9E933A15-1FC5-4D38-AB91-932D90365342}" dt="2019-10-15T16:28:21.165" v="4255"/>
          <pc:sldLayoutMkLst>
            <pc:docMk/>
            <pc:sldMasterMk cId="85407919" sldId="2147483730"/>
            <pc:sldLayoutMk cId="1848179106" sldId="2147483745"/>
          </pc:sldLayoutMkLst>
        </pc:sldLayoutChg>
        <pc:sldLayoutChg chg="setBg">
          <pc:chgData name="Robbie Bickford" userId="c8536be2-8887-43a8-9ea7-d6c24eb91b7b" providerId="ADAL" clId="{9E933A15-1FC5-4D38-AB91-932D90365342}" dt="2019-10-15T16:28:21.165" v="4255"/>
          <pc:sldLayoutMkLst>
            <pc:docMk/>
            <pc:sldMasterMk cId="85407919" sldId="2147483730"/>
            <pc:sldLayoutMk cId="1194405554" sldId="2147483746"/>
          </pc:sldLayoutMkLst>
        </pc:sldLayoutChg>
      </pc:sldMasterChg>
    </pc:docChg>
  </pc:docChgLst>
  <pc:docChgLst>
    <pc:chgData name="Robbie Bickford" userId="c8536be2-8887-43a8-9ea7-d6c24eb91b7b" providerId="ADAL" clId="{62417494-9E13-4DCA-A3CA-4AA3A0F480DE}"/>
    <pc:docChg chg="undo custSel delSld modSld">
      <pc:chgData name="Robbie Bickford" userId="c8536be2-8887-43a8-9ea7-d6c24eb91b7b" providerId="ADAL" clId="{62417494-9E13-4DCA-A3CA-4AA3A0F480DE}" dt="2020-10-01T18:00:56.178" v="76" actId="47"/>
      <pc:docMkLst>
        <pc:docMk/>
      </pc:docMkLst>
      <pc:sldChg chg="modSp mod">
        <pc:chgData name="Robbie Bickford" userId="c8536be2-8887-43a8-9ea7-d6c24eb91b7b" providerId="ADAL" clId="{62417494-9E13-4DCA-A3CA-4AA3A0F480DE}" dt="2020-10-01T14:43:14.046" v="40" actId="20577"/>
        <pc:sldMkLst>
          <pc:docMk/>
          <pc:sldMk cId="28456565" sldId="260"/>
        </pc:sldMkLst>
        <pc:spChg chg="mod">
          <ac:chgData name="Robbie Bickford" userId="c8536be2-8887-43a8-9ea7-d6c24eb91b7b" providerId="ADAL" clId="{62417494-9E13-4DCA-A3CA-4AA3A0F480DE}" dt="2020-10-01T14:43:14.046" v="40" actId="20577"/>
          <ac:spMkLst>
            <pc:docMk/>
            <pc:sldMk cId="28456565" sldId="260"/>
            <ac:spMk id="3" creationId="{20755EFD-AC03-4144-B3BD-830936D5810A}"/>
          </ac:spMkLst>
        </pc:spChg>
      </pc:sldChg>
      <pc:sldChg chg="addSp delSp modSp mod">
        <pc:chgData name="Robbie Bickford" userId="c8536be2-8887-43a8-9ea7-d6c24eb91b7b" providerId="ADAL" clId="{62417494-9E13-4DCA-A3CA-4AA3A0F480DE}" dt="2020-10-01T18:00:48.779" v="75" actId="478"/>
        <pc:sldMkLst>
          <pc:docMk/>
          <pc:sldMk cId="887589979" sldId="261"/>
        </pc:sldMkLst>
        <pc:spChg chg="del">
          <ac:chgData name="Robbie Bickford" userId="c8536be2-8887-43a8-9ea7-d6c24eb91b7b" providerId="ADAL" clId="{62417494-9E13-4DCA-A3CA-4AA3A0F480DE}" dt="2020-10-01T18:00:32.624" v="72" actId="478"/>
          <ac:spMkLst>
            <pc:docMk/>
            <pc:sldMk cId="887589979" sldId="261"/>
            <ac:spMk id="2" creationId="{E0E6DAB2-99C6-4887-8535-875AA4547AC9}"/>
          </ac:spMkLst>
        </pc:spChg>
        <pc:spChg chg="add del mod">
          <ac:chgData name="Robbie Bickford" userId="c8536be2-8887-43a8-9ea7-d6c24eb91b7b" providerId="ADAL" clId="{62417494-9E13-4DCA-A3CA-4AA3A0F480DE}" dt="2020-10-01T18:00:48.779" v="75" actId="478"/>
          <ac:spMkLst>
            <pc:docMk/>
            <pc:sldMk cId="887589979" sldId="261"/>
            <ac:spMk id="4" creationId="{E79FC9AB-7026-429B-9CA0-76F292052D84}"/>
          </ac:spMkLst>
        </pc:spChg>
        <pc:spChg chg="add mod">
          <ac:chgData name="Robbie Bickford" userId="c8536be2-8887-43a8-9ea7-d6c24eb91b7b" providerId="ADAL" clId="{62417494-9E13-4DCA-A3CA-4AA3A0F480DE}" dt="2020-10-01T18:00:46.639" v="74" actId="1076"/>
          <ac:spMkLst>
            <pc:docMk/>
            <pc:sldMk cId="887589979" sldId="261"/>
            <ac:spMk id="5" creationId="{70DA23E4-EFC1-4BDF-A70D-1F3114957BA6}"/>
          </ac:spMkLst>
        </pc:spChg>
        <pc:spChg chg="del">
          <ac:chgData name="Robbie Bickford" userId="c8536be2-8887-43a8-9ea7-d6c24eb91b7b" providerId="ADAL" clId="{62417494-9E13-4DCA-A3CA-4AA3A0F480DE}" dt="2020-10-01T14:29:33.607" v="2" actId="478"/>
          <ac:spMkLst>
            <pc:docMk/>
            <pc:sldMk cId="887589979" sldId="261"/>
            <ac:spMk id="5" creationId="{FC98EB0B-3884-46FF-8B14-DC2BD1CFF514}"/>
          </ac:spMkLst>
        </pc:spChg>
        <pc:graphicFrameChg chg="add del mod">
          <ac:chgData name="Robbie Bickford" userId="c8536be2-8887-43a8-9ea7-d6c24eb91b7b" providerId="ADAL" clId="{62417494-9E13-4DCA-A3CA-4AA3A0F480DE}" dt="2020-10-01T14:29:53.136" v="5" actId="21"/>
          <ac:graphicFrameMkLst>
            <pc:docMk/>
            <pc:sldMk cId="887589979" sldId="261"/>
            <ac:graphicFrameMk id="3" creationId="{08C291F2-5AD6-4234-A21C-9DF83487FCEC}"/>
          </ac:graphicFrameMkLst>
        </pc:graphicFrameChg>
        <pc:graphicFrameChg chg="add mod">
          <ac:chgData name="Robbie Bickford" userId="c8536be2-8887-43a8-9ea7-d6c24eb91b7b" providerId="ADAL" clId="{62417494-9E13-4DCA-A3CA-4AA3A0F480DE}" dt="2020-10-01T18:00:46.639" v="74" actId="1076"/>
          <ac:graphicFrameMkLst>
            <pc:docMk/>
            <pc:sldMk cId="887589979" sldId="261"/>
            <ac:graphicFrameMk id="7" creationId="{9E88B7D8-3111-4786-9F06-7365C60D4E5D}"/>
          </ac:graphicFrameMkLst>
        </pc:graphicFrameChg>
      </pc:sldChg>
      <pc:sldChg chg="modSp mod">
        <pc:chgData name="Robbie Bickford" userId="c8536be2-8887-43a8-9ea7-d6c24eb91b7b" providerId="ADAL" clId="{62417494-9E13-4DCA-A3CA-4AA3A0F480DE}" dt="2020-10-01T16:35:48.705" v="71"/>
        <pc:sldMkLst>
          <pc:docMk/>
          <pc:sldMk cId="1914145631" sldId="271"/>
        </pc:sldMkLst>
        <pc:spChg chg="mod">
          <ac:chgData name="Robbie Bickford" userId="c8536be2-8887-43a8-9ea7-d6c24eb91b7b" providerId="ADAL" clId="{62417494-9E13-4DCA-A3CA-4AA3A0F480DE}" dt="2020-10-01T16:35:48.705" v="71"/>
          <ac:spMkLst>
            <pc:docMk/>
            <pc:sldMk cId="1914145631" sldId="271"/>
            <ac:spMk id="4" creationId="{05AB4BCD-3AC6-47C9-98CD-671CC410D2BA}"/>
          </ac:spMkLst>
        </pc:spChg>
      </pc:sldChg>
      <pc:sldChg chg="addSp delSp modSp del mod">
        <pc:chgData name="Robbie Bickford" userId="c8536be2-8887-43a8-9ea7-d6c24eb91b7b" providerId="ADAL" clId="{62417494-9E13-4DCA-A3CA-4AA3A0F480DE}" dt="2020-10-01T18:00:56.178" v="76" actId="47"/>
        <pc:sldMkLst>
          <pc:docMk/>
          <pc:sldMk cId="1483778136" sldId="272"/>
        </pc:sldMkLst>
        <pc:spChg chg="add mod">
          <ac:chgData name="Robbie Bickford" userId="c8536be2-8887-43a8-9ea7-d6c24eb91b7b" providerId="ADAL" clId="{62417494-9E13-4DCA-A3CA-4AA3A0F480DE}" dt="2020-10-01T14:42:43.687" v="36" actId="1076"/>
          <ac:spMkLst>
            <pc:docMk/>
            <pc:sldMk cId="1483778136" sldId="272"/>
            <ac:spMk id="6" creationId="{C5DC2B3C-051E-4D82-9082-B700BD354983}"/>
          </ac:spMkLst>
        </pc:spChg>
        <pc:graphicFrameChg chg="add del mod">
          <ac:chgData name="Robbie Bickford" userId="c8536be2-8887-43a8-9ea7-d6c24eb91b7b" providerId="ADAL" clId="{62417494-9E13-4DCA-A3CA-4AA3A0F480DE}" dt="2020-10-01T14:47:26.741" v="41" actId="478"/>
          <ac:graphicFrameMkLst>
            <pc:docMk/>
            <pc:sldMk cId="1483778136" sldId="272"/>
            <ac:graphicFrameMk id="3" creationId="{BD125380-CE7C-4F04-BCE3-19C321053F37}"/>
          </ac:graphicFrameMkLst>
        </pc:graphicFrameChg>
        <pc:graphicFrameChg chg="add del mod">
          <ac:chgData name="Robbie Bickford" userId="c8536be2-8887-43a8-9ea7-d6c24eb91b7b" providerId="ADAL" clId="{62417494-9E13-4DCA-A3CA-4AA3A0F480DE}" dt="2020-10-01T14:48:11.849" v="46" actId="478"/>
          <ac:graphicFrameMkLst>
            <pc:docMk/>
            <pc:sldMk cId="1483778136" sldId="272"/>
            <ac:graphicFrameMk id="5" creationId="{E6651258-F994-48EF-B3FE-00A13D2A8FBD}"/>
          </ac:graphicFrameMkLst>
        </pc:graphicFrameChg>
        <pc:graphicFrameChg chg="add del mod">
          <ac:chgData name="Robbie Bickford" userId="c8536be2-8887-43a8-9ea7-d6c24eb91b7b" providerId="ADAL" clId="{62417494-9E13-4DCA-A3CA-4AA3A0F480DE}" dt="2020-10-01T14:48:30.131" v="50" actId="478"/>
          <ac:graphicFrameMkLst>
            <pc:docMk/>
            <pc:sldMk cId="1483778136" sldId="272"/>
            <ac:graphicFrameMk id="7" creationId="{83AD582D-7D46-4331-998A-E1FB5BF9F4DB}"/>
          </ac:graphicFrameMkLst>
        </pc:graphicFrameChg>
        <pc:graphicFrameChg chg="add mod">
          <ac:chgData name="Robbie Bickford" userId="c8536be2-8887-43a8-9ea7-d6c24eb91b7b" providerId="ADAL" clId="{62417494-9E13-4DCA-A3CA-4AA3A0F480DE}" dt="2020-10-01T14:49:18.757" v="54"/>
          <ac:graphicFrameMkLst>
            <pc:docMk/>
            <pc:sldMk cId="1483778136" sldId="272"/>
            <ac:graphicFrameMk id="8" creationId="{88B57103-C2F9-4DF7-A102-F8CC0A521D64}"/>
          </ac:graphicFrameMkLst>
        </pc:graphicFrameChg>
      </pc:sldChg>
      <pc:sldChg chg="del">
        <pc:chgData name="Robbie Bickford" userId="c8536be2-8887-43a8-9ea7-d6c24eb91b7b" providerId="ADAL" clId="{62417494-9E13-4DCA-A3CA-4AA3A0F480DE}" dt="2020-10-01T14:30:00.756" v="8" actId="47"/>
        <pc:sldMkLst>
          <pc:docMk/>
          <pc:sldMk cId="1173074730" sldId="273"/>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35F5BC-17D6-4626-8F38-4E352C217742}" type="datetimeFigureOut">
              <a:rPr lang="en-US" smtClean="0"/>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EF0F73-F997-43BF-97BF-36A8357C0146}" type="slidenum">
              <a:rPr lang="en-US" smtClean="0"/>
              <a:t>‹#›</a:t>
            </a:fld>
            <a:endParaRPr lang="en-US" dirty="0"/>
          </a:p>
        </p:txBody>
      </p:sp>
    </p:spTree>
    <p:extLst>
      <p:ext uri="{BB962C8B-B14F-4D97-AF65-F5344CB8AC3E}">
        <p14:creationId xmlns:p14="http://schemas.microsoft.com/office/powerpoint/2010/main" val="2161184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35F5BC-17D6-4626-8F38-4E352C217742}" type="datetimeFigureOut">
              <a:rPr lang="en-US" smtClean="0"/>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EF0F73-F997-43BF-97BF-36A8357C0146}" type="slidenum">
              <a:rPr lang="en-US" smtClean="0"/>
              <a:t>‹#›</a:t>
            </a:fld>
            <a:endParaRPr lang="en-US" dirty="0"/>
          </a:p>
        </p:txBody>
      </p:sp>
    </p:spTree>
    <p:extLst>
      <p:ext uri="{BB962C8B-B14F-4D97-AF65-F5344CB8AC3E}">
        <p14:creationId xmlns:p14="http://schemas.microsoft.com/office/powerpoint/2010/main" val="1056795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35F5BC-17D6-4626-8F38-4E352C217742}" type="datetimeFigureOut">
              <a:rPr lang="en-US" smtClean="0"/>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EF0F73-F997-43BF-97BF-36A8357C0146}"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28994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35F5BC-17D6-4626-8F38-4E352C217742}" type="datetimeFigureOut">
              <a:rPr lang="en-US" smtClean="0"/>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EF0F73-F997-43BF-97BF-36A8357C0146}" type="slidenum">
              <a:rPr lang="en-US" smtClean="0"/>
              <a:t>‹#›</a:t>
            </a:fld>
            <a:endParaRPr lang="en-US" dirty="0"/>
          </a:p>
        </p:txBody>
      </p:sp>
    </p:spTree>
    <p:extLst>
      <p:ext uri="{BB962C8B-B14F-4D97-AF65-F5344CB8AC3E}">
        <p14:creationId xmlns:p14="http://schemas.microsoft.com/office/powerpoint/2010/main" val="2685371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35F5BC-17D6-4626-8F38-4E352C217742}" type="datetimeFigureOut">
              <a:rPr lang="en-US" smtClean="0"/>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EF0F73-F997-43BF-97BF-36A8357C0146}"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91963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35F5BC-17D6-4626-8F38-4E352C217742}" type="datetimeFigureOut">
              <a:rPr lang="en-US" smtClean="0"/>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EF0F73-F997-43BF-97BF-36A8357C0146}" type="slidenum">
              <a:rPr lang="en-US" smtClean="0"/>
              <a:t>‹#›</a:t>
            </a:fld>
            <a:endParaRPr lang="en-US" dirty="0"/>
          </a:p>
        </p:txBody>
      </p:sp>
    </p:spTree>
    <p:extLst>
      <p:ext uri="{BB962C8B-B14F-4D97-AF65-F5344CB8AC3E}">
        <p14:creationId xmlns:p14="http://schemas.microsoft.com/office/powerpoint/2010/main" val="3928799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35F5BC-17D6-4626-8F38-4E352C217742}" type="datetimeFigureOut">
              <a:rPr lang="en-US" smtClean="0"/>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EF0F73-F997-43BF-97BF-36A8357C0146}" type="slidenum">
              <a:rPr lang="en-US" smtClean="0"/>
              <a:t>‹#›</a:t>
            </a:fld>
            <a:endParaRPr lang="en-US" dirty="0"/>
          </a:p>
        </p:txBody>
      </p:sp>
    </p:spTree>
    <p:extLst>
      <p:ext uri="{BB962C8B-B14F-4D97-AF65-F5344CB8AC3E}">
        <p14:creationId xmlns:p14="http://schemas.microsoft.com/office/powerpoint/2010/main" val="1848179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35F5BC-17D6-4626-8F38-4E352C217742}" type="datetimeFigureOut">
              <a:rPr lang="en-US" smtClean="0"/>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EF0F73-F997-43BF-97BF-36A8357C0146}" type="slidenum">
              <a:rPr lang="en-US" smtClean="0"/>
              <a:t>‹#›</a:t>
            </a:fld>
            <a:endParaRPr lang="en-US" dirty="0"/>
          </a:p>
        </p:txBody>
      </p:sp>
    </p:spTree>
    <p:extLst>
      <p:ext uri="{BB962C8B-B14F-4D97-AF65-F5344CB8AC3E}">
        <p14:creationId xmlns:p14="http://schemas.microsoft.com/office/powerpoint/2010/main" val="1194405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35F5BC-17D6-4626-8F38-4E352C217742}" type="datetimeFigureOut">
              <a:rPr lang="en-US" smtClean="0"/>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EF0F73-F997-43BF-97BF-36A8357C0146}" type="slidenum">
              <a:rPr lang="en-US" smtClean="0"/>
              <a:t>‹#›</a:t>
            </a:fld>
            <a:endParaRPr lang="en-US" dirty="0"/>
          </a:p>
        </p:txBody>
      </p:sp>
    </p:spTree>
    <p:extLst>
      <p:ext uri="{BB962C8B-B14F-4D97-AF65-F5344CB8AC3E}">
        <p14:creationId xmlns:p14="http://schemas.microsoft.com/office/powerpoint/2010/main" val="197149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35F5BC-17D6-4626-8F38-4E352C217742}" type="datetimeFigureOut">
              <a:rPr lang="en-US" smtClean="0"/>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EF0F73-F997-43BF-97BF-36A8357C0146}" type="slidenum">
              <a:rPr lang="en-US" smtClean="0"/>
              <a:t>‹#›</a:t>
            </a:fld>
            <a:endParaRPr lang="en-US" dirty="0"/>
          </a:p>
        </p:txBody>
      </p:sp>
    </p:spTree>
    <p:extLst>
      <p:ext uri="{BB962C8B-B14F-4D97-AF65-F5344CB8AC3E}">
        <p14:creationId xmlns:p14="http://schemas.microsoft.com/office/powerpoint/2010/main" val="2135201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35F5BC-17D6-4626-8F38-4E352C217742}" type="datetimeFigureOut">
              <a:rPr lang="en-US" smtClean="0"/>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EF0F73-F997-43BF-97BF-36A8357C0146}" type="slidenum">
              <a:rPr lang="en-US" smtClean="0"/>
              <a:t>‹#›</a:t>
            </a:fld>
            <a:endParaRPr lang="en-US" dirty="0"/>
          </a:p>
        </p:txBody>
      </p:sp>
    </p:spTree>
    <p:extLst>
      <p:ext uri="{BB962C8B-B14F-4D97-AF65-F5344CB8AC3E}">
        <p14:creationId xmlns:p14="http://schemas.microsoft.com/office/powerpoint/2010/main" val="1405497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35F5BC-17D6-4626-8F38-4E352C217742}" type="datetimeFigureOut">
              <a:rPr lang="en-US" smtClean="0"/>
              <a:t>10/1/2020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1EF0F73-F997-43BF-97BF-36A8357C0146}" type="slidenum">
              <a:rPr lang="en-US" smtClean="0"/>
              <a:t>‹#›</a:t>
            </a:fld>
            <a:endParaRPr lang="en-US" dirty="0"/>
          </a:p>
        </p:txBody>
      </p:sp>
    </p:spTree>
    <p:extLst>
      <p:ext uri="{BB962C8B-B14F-4D97-AF65-F5344CB8AC3E}">
        <p14:creationId xmlns:p14="http://schemas.microsoft.com/office/powerpoint/2010/main" val="1083028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35F5BC-17D6-4626-8F38-4E352C217742}" type="datetimeFigureOut">
              <a:rPr lang="en-US" smtClean="0"/>
              <a:t>10/1/2020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1EF0F73-F997-43BF-97BF-36A8357C0146}" type="slidenum">
              <a:rPr lang="en-US" smtClean="0"/>
              <a:t>‹#›</a:t>
            </a:fld>
            <a:endParaRPr lang="en-US" dirty="0"/>
          </a:p>
        </p:txBody>
      </p:sp>
    </p:spTree>
    <p:extLst>
      <p:ext uri="{BB962C8B-B14F-4D97-AF65-F5344CB8AC3E}">
        <p14:creationId xmlns:p14="http://schemas.microsoft.com/office/powerpoint/2010/main" val="3883765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35F5BC-17D6-4626-8F38-4E352C217742}" type="datetimeFigureOut">
              <a:rPr lang="en-US" smtClean="0"/>
              <a:t>10/1/2020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1EF0F73-F997-43BF-97BF-36A8357C0146}" type="slidenum">
              <a:rPr lang="en-US" smtClean="0"/>
              <a:t>‹#›</a:t>
            </a:fld>
            <a:endParaRPr lang="en-US" dirty="0"/>
          </a:p>
        </p:txBody>
      </p:sp>
    </p:spTree>
    <p:extLst>
      <p:ext uri="{BB962C8B-B14F-4D97-AF65-F5344CB8AC3E}">
        <p14:creationId xmlns:p14="http://schemas.microsoft.com/office/powerpoint/2010/main" val="3428707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35F5BC-17D6-4626-8F38-4E352C217742}" type="datetimeFigureOut">
              <a:rPr lang="en-US" smtClean="0"/>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EF0F73-F997-43BF-97BF-36A8357C0146}" type="slidenum">
              <a:rPr lang="en-US" smtClean="0"/>
              <a:t>‹#›</a:t>
            </a:fld>
            <a:endParaRPr lang="en-US" dirty="0"/>
          </a:p>
        </p:txBody>
      </p:sp>
    </p:spTree>
    <p:extLst>
      <p:ext uri="{BB962C8B-B14F-4D97-AF65-F5344CB8AC3E}">
        <p14:creationId xmlns:p14="http://schemas.microsoft.com/office/powerpoint/2010/main" val="181398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EF0F73-F997-43BF-97BF-36A8357C0146}" type="slidenum">
              <a:rPr lang="en-US" smtClean="0"/>
              <a:t>‹#›</a:t>
            </a:fld>
            <a:endParaRPr lang="en-US" dirty="0"/>
          </a:p>
        </p:txBody>
      </p:sp>
      <p:sp>
        <p:nvSpPr>
          <p:cNvPr id="5" name="Date Placeholder 4"/>
          <p:cNvSpPr>
            <a:spLocks noGrp="1"/>
          </p:cNvSpPr>
          <p:nvPr>
            <p:ph type="dt" sz="half" idx="10"/>
          </p:nvPr>
        </p:nvSpPr>
        <p:spPr/>
        <p:txBody>
          <a:bodyPr/>
          <a:lstStyle/>
          <a:p>
            <a:fld id="{B535F5BC-17D6-4626-8F38-4E352C217742}" type="datetimeFigureOut">
              <a:rPr lang="en-US" smtClean="0"/>
              <a:t>10/1/2020</a:t>
            </a:fld>
            <a:endParaRPr lang="en-US" dirty="0"/>
          </a:p>
        </p:txBody>
      </p:sp>
    </p:spTree>
    <p:extLst>
      <p:ext uri="{BB962C8B-B14F-4D97-AF65-F5344CB8AC3E}">
        <p14:creationId xmlns:p14="http://schemas.microsoft.com/office/powerpoint/2010/main" val="264703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35F5BC-17D6-4626-8F38-4E352C217742}" type="datetimeFigureOut">
              <a:rPr lang="en-US" smtClean="0"/>
              <a:t>10/1/2020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1EF0F73-F997-43BF-97BF-36A8357C0146}" type="slidenum">
              <a:rPr lang="en-US" smtClean="0"/>
              <a:t>‹#›</a:t>
            </a:fld>
            <a:endParaRPr lang="en-US" dirty="0"/>
          </a:p>
        </p:txBody>
      </p:sp>
    </p:spTree>
    <p:extLst>
      <p:ext uri="{BB962C8B-B14F-4D97-AF65-F5344CB8AC3E}">
        <p14:creationId xmlns:p14="http://schemas.microsoft.com/office/powerpoint/2010/main" val="8540791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kennebecwater.org/resources/projects/"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RCrouse@kennebecwater.org"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783C067-F8BF-4755-B516-8A0CD74C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Isosceles Triangle 72">
            <a:extLst>
              <a:ext uri="{FF2B5EF4-FFF2-40B4-BE49-F238E27FC236}">
                <a16:creationId xmlns:a16="http://schemas.microsoft.com/office/drawing/2014/main" id="{2ED796EC-E7FF-46DB-B912-FB08BF12A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5" name="Isosceles Triangle 74">
            <a:extLst>
              <a:ext uri="{FF2B5EF4-FFF2-40B4-BE49-F238E27FC236}">
                <a16:creationId xmlns:a16="http://schemas.microsoft.com/office/drawing/2014/main" id="{549A2DAB-B431-487D-95AD-BB0FECB49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lumMod val="75000"/>
              <a:alpha val="88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77" name="Straight Connector 76">
            <a:extLst>
              <a:ext uri="{FF2B5EF4-FFF2-40B4-BE49-F238E27FC236}">
                <a16:creationId xmlns:a16="http://schemas.microsoft.com/office/drawing/2014/main" id="{C5ECDEE1-7093-418F-9CF5-24EEB115C1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045062AF-EB11-4651-BC4A-4DA21768D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Subtitle 2">
            <a:extLst>
              <a:ext uri="{FF2B5EF4-FFF2-40B4-BE49-F238E27FC236}">
                <a16:creationId xmlns:a16="http://schemas.microsoft.com/office/drawing/2014/main" id="{2A67C9A3-6389-4CAA-A07B-154FEC1C2424}"/>
              </a:ext>
            </a:extLst>
          </p:cNvPr>
          <p:cNvSpPr>
            <a:spLocks noGrp="1"/>
          </p:cNvSpPr>
          <p:nvPr>
            <p:ph type="subTitle" idx="1"/>
          </p:nvPr>
        </p:nvSpPr>
        <p:spPr>
          <a:xfrm>
            <a:off x="1507067" y="5216885"/>
            <a:ext cx="7766936" cy="1096899"/>
          </a:xfrm>
        </p:spPr>
        <p:txBody>
          <a:bodyPr>
            <a:normAutofit/>
          </a:bodyPr>
          <a:lstStyle/>
          <a:p>
            <a:r>
              <a:rPr lang="en-US" dirty="0"/>
              <a:t>Presented by: Robert Bickford</a:t>
            </a:r>
          </a:p>
        </p:txBody>
      </p:sp>
      <p:sp>
        <p:nvSpPr>
          <p:cNvPr id="2" name="Title 1">
            <a:extLst>
              <a:ext uri="{FF2B5EF4-FFF2-40B4-BE49-F238E27FC236}">
                <a16:creationId xmlns:a16="http://schemas.microsoft.com/office/drawing/2014/main" id="{03AB7F2E-11CA-4FD7-9633-880E1556DA82}"/>
              </a:ext>
            </a:extLst>
          </p:cNvPr>
          <p:cNvSpPr>
            <a:spLocks noGrp="1"/>
          </p:cNvSpPr>
          <p:nvPr>
            <p:ph type="ctrTitle"/>
          </p:nvPr>
        </p:nvSpPr>
        <p:spPr>
          <a:xfrm>
            <a:off x="1155864" y="1724526"/>
            <a:ext cx="8140365" cy="3187218"/>
          </a:xfrm>
        </p:spPr>
        <p:txBody>
          <a:bodyPr>
            <a:normAutofit fontScale="90000"/>
          </a:bodyPr>
          <a:lstStyle/>
          <a:p>
            <a:r>
              <a:rPr lang="en-US" dirty="0"/>
              <a:t>Kennebec Water District Chemical Room Engineering Request for Qualification Pre-Submission Meeting</a:t>
            </a:r>
          </a:p>
        </p:txBody>
      </p:sp>
      <p:sp>
        <p:nvSpPr>
          <p:cNvPr id="81" name="Rectangle 27">
            <a:extLst>
              <a:ext uri="{FF2B5EF4-FFF2-40B4-BE49-F238E27FC236}">
                <a16:creationId xmlns:a16="http://schemas.microsoft.com/office/drawing/2014/main" id="{0819F787-32B4-46A8-BC57-C6571BCEE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1026" name="Picture 1" descr="A picture containing clipart&#10;&#10;Description automatically generated">
            <a:extLst>
              <a:ext uri="{FF2B5EF4-FFF2-40B4-BE49-F238E27FC236}">
                <a16:creationId xmlns:a16="http://schemas.microsoft.com/office/drawing/2014/main" id="{B43497F8-F19B-4A6E-B0C8-F1A3A487C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29325"/>
            <a:ext cx="20383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452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ED293-50FB-401F-A76A-49891E1501AB}"/>
              </a:ext>
            </a:extLst>
          </p:cNvPr>
          <p:cNvSpPr>
            <a:spLocks noGrp="1"/>
          </p:cNvSpPr>
          <p:nvPr>
            <p:ph type="title"/>
          </p:nvPr>
        </p:nvSpPr>
        <p:spPr>
          <a:xfrm>
            <a:off x="0" y="0"/>
            <a:ext cx="9107488" cy="1507067"/>
          </a:xfrm>
        </p:spPr>
        <p:txBody>
          <a:bodyPr>
            <a:normAutofit/>
          </a:bodyPr>
          <a:lstStyle/>
          <a:p>
            <a:r>
              <a:rPr lang="en-US" sz="4000" dirty="0"/>
              <a:t>	Agenda</a:t>
            </a:r>
          </a:p>
        </p:txBody>
      </p:sp>
      <p:sp>
        <p:nvSpPr>
          <p:cNvPr id="3" name="Content Placeholder 2">
            <a:extLst>
              <a:ext uri="{FF2B5EF4-FFF2-40B4-BE49-F238E27FC236}">
                <a16:creationId xmlns:a16="http://schemas.microsoft.com/office/drawing/2014/main" id="{20755EFD-AC03-4144-B3BD-830936D5810A}"/>
              </a:ext>
            </a:extLst>
          </p:cNvPr>
          <p:cNvSpPr>
            <a:spLocks noGrp="1"/>
          </p:cNvSpPr>
          <p:nvPr>
            <p:ph idx="1"/>
          </p:nvPr>
        </p:nvSpPr>
        <p:spPr>
          <a:xfrm>
            <a:off x="608012" y="1076325"/>
            <a:ext cx="10493742" cy="4418096"/>
          </a:xfrm>
        </p:spPr>
        <p:txBody>
          <a:bodyPr>
            <a:normAutofit/>
          </a:bodyPr>
          <a:lstStyle/>
          <a:p>
            <a:r>
              <a:rPr lang="en-US" sz="2000" dirty="0"/>
              <a:t>Introductions (&lt;5 Min)</a:t>
            </a:r>
          </a:p>
          <a:p>
            <a:r>
              <a:rPr lang="en-US" sz="2000" dirty="0"/>
              <a:t>Request for Qualifications Key Points Review (10 Min)</a:t>
            </a:r>
          </a:p>
          <a:p>
            <a:r>
              <a:rPr lang="en-US" sz="2000" dirty="0"/>
              <a:t>Questions (10 Min)</a:t>
            </a:r>
          </a:p>
          <a:p>
            <a:r>
              <a:rPr lang="en-US" sz="2000" dirty="0"/>
              <a:t>Site Tour/Walkthrough (15 Min)</a:t>
            </a:r>
          </a:p>
          <a:p>
            <a:r>
              <a:rPr lang="en-US" sz="2000" dirty="0"/>
              <a:t>Questions (10 Min)</a:t>
            </a:r>
          </a:p>
          <a:p>
            <a:r>
              <a:rPr lang="en-US" sz="2000" dirty="0"/>
              <a:t>Final Thoughts (&lt;5 Min)</a:t>
            </a:r>
          </a:p>
        </p:txBody>
      </p:sp>
      <p:pic>
        <p:nvPicPr>
          <p:cNvPr id="2050" name="Picture 1" descr="A picture containing clipart&#10;&#10;Description automatically generated">
            <a:extLst>
              <a:ext uri="{FF2B5EF4-FFF2-40B4-BE49-F238E27FC236}">
                <a16:creationId xmlns:a16="http://schemas.microsoft.com/office/drawing/2014/main" id="{60003655-F72F-4251-BDCA-63538263D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29325"/>
            <a:ext cx="20383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6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18349-5423-466E-97D9-1B6885172330}"/>
              </a:ext>
            </a:extLst>
          </p:cNvPr>
          <p:cNvSpPr>
            <a:spLocks noGrp="1"/>
          </p:cNvSpPr>
          <p:nvPr>
            <p:ph type="title"/>
          </p:nvPr>
        </p:nvSpPr>
        <p:spPr>
          <a:xfrm>
            <a:off x="0" y="0"/>
            <a:ext cx="10515600" cy="1325563"/>
          </a:xfrm>
        </p:spPr>
        <p:txBody>
          <a:bodyPr>
            <a:normAutofit/>
          </a:bodyPr>
          <a:lstStyle/>
          <a:p>
            <a:r>
              <a:rPr lang="en-US" sz="4000" dirty="0"/>
              <a:t>	Introductions </a:t>
            </a:r>
          </a:p>
        </p:txBody>
      </p:sp>
      <p:sp>
        <p:nvSpPr>
          <p:cNvPr id="3" name="Content Placeholder 2">
            <a:extLst>
              <a:ext uri="{FF2B5EF4-FFF2-40B4-BE49-F238E27FC236}">
                <a16:creationId xmlns:a16="http://schemas.microsoft.com/office/drawing/2014/main" id="{0956CCE4-E521-4448-8561-22ECFB5BE400}"/>
              </a:ext>
            </a:extLst>
          </p:cNvPr>
          <p:cNvSpPr>
            <a:spLocks noGrp="1"/>
          </p:cNvSpPr>
          <p:nvPr>
            <p:ph idx="1"/>
          </p:nvPr>
        </p:nvSpPr>
        <p:spPr>
          <a:xfrm>
            <a:off x="255709" y="662780"/>
            <a:ext cx="10515600" cy="4783515"/>
          </a:xfrm>
        </p:spPr>
        <p:txBody>
          <a:bodyPr>
            <a:noAutofit/>
          </a:bodyPr>
          <a:lstStyle/>
          <a:p>
            <a:endParaRPr lang="en-US" sz="2000" dirty="0"/>
          </a:p>
        </p:txBody>
      </p:sp>
      <p:pic>
        <p:nvPicPr>
          <p:cNvPr id="3074" name="Picture 1" descr="A picture containing clipart&#10;&#10;Description automatically generated">
            <a:extLst>
              <a:ext uri="{FF2B5EF4-FFF2-40B4-BE49-F238E27FC236}">
                <a16:creationId xmlns:a16="http://schemas.microsoft.com/office/drawing/2014/main" id="{7900B551-70C5-4E6D-805B-A82EB7B74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29325"/>
            <a:ext cx="20383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792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A picture containing clipart&#10;&#10;Description automatically generated">
            <a:extLst>
              <a:ext uri="{FF2B5EF4-FFF2-40B4-BE49-F238E27FC236}">
                <a16:creationId xmlns:a16="http://schemas.microsoft.com/office/drawing/2014/main" id="{93F7BF63-23FC-4AE9-BC8B-25A45C95A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29325"/>
            <a:ext cx="20383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89D6FC9-94FF-4284-A5F3-E88983A1D225}"/>
              </a:ext>
            </a:extLst>
          </p:cNvPr>
          <p:cNvSpPr>
            <a:spLocks noGrp="1"/>
          </p:cNvSpPr>
          <p:nvPr>
            <p:ph type="title"/>
          </p:nvPr>
        </p:nvSpPr>
        <p:spPr>
          <a:xfrm>
            <a:off x="0" y="0"/>
            <a:ext cx="8534400" cy="1507067"/>
          </a:xfrm>
        </p:spPr>
        <p:txBody>
          <a:bodyPr>
            <a:normAutofit/>
          </a:bodyPr>
          <a:lstStyle/>
          <a:p>
            <a:r>
              <a:rPr lang="en-US" sz="4000" dirty="0"/>
              <a:t>	RFQ Key Points</a:t>
            </a:r>
          </a:p>
        </p:txBody>
      </p:sp>
      <p:sp>
        <p:nvSpPr>
          <p:cNvPr id="4" name="Content Placeholder 3">
            <a:extLst>
              <a:ext uri="{FF2B5EF4-FFF2-40B4-BE49-F238E27FC236}">
                <a16:creationId xmlns:a16="http://schemas.microsoft.com/office/drawing/2014/main" id="{05AB4BCD-3AC6-47C9-98CD-671CC410D2BA}"/>
              </a:ext>
            </a:extLst>
          </p:cNvPr>
          <p:cNvSpPr>
            <a:spLocks noGrp="1"/>
          </p:cNvSpPr>
          <p:nvPr>
            <p:ph idx="1"/>
          </p:nvPr>
        </p:nvSpPr>
        <p:spPr>
          <a:xfrm>
            <a:off x="492850" y="853157"/>
            <a:ext cx="8596668" cy="5176168"/>
          </a:xfrm>
        </p:spPr>
        <p:txBody>
          <a:bodyPr>
            <a:normAutofit/>
          </a:bodyPr>
          <a:lstStyle/>
          <a:p>
            <a:r>
              <a:rPr lang="en-US" dirty="0"/>
              <a:t>KWD’s Water Treatment Plant was constructed in 1993 and designed for 12 million gallons per day. The bulk chemical storage tanks are original to the treatment plant are reaching the end of there useful lives. As such, preparations must be made to replace prior to a failure occurring.</a:t>
            </a:r>
          </a:p>
          <a:p>
            <a:endParaRPr lang="en-US" dirty="0"/>
          </a:p>
          <a:p>
            <a:r>
              <a:rPr lang="en-US" dirty="0"/>
              <a:t>Project consists of two phases</a:t>
            </a:r>
          </a:p>
          <a:p>
            <a:pPr lvl="1"/>
            <a:r>
              <a:rPr lang="en-US" dirty="0"/>
              <a:t>Phase I (focus of this RFQ) - Conduct an operational needs analysis, design renovations to the existing Water Treatment Plant (focused on the bulk chemical storage room) and provide a total project cost estimate for the proposed renovations.</a:t>
            </a:r>
          </a:p>
          <a:p>
            <a:pPr lvl="1"/>
            <a:r>
              <a:rPr lang="en-US" dirty="0"/>
              <a:t>Phase II – Construction management and inspection</a:t>
            </a:r>
          </a:p>
          <a:p>
            <a:endParaRPr lang="en-US" dirty="0"/>
          </a:p>
          <a:p>
            <a:r>
              <a:rPr lang="en-US" dirty="0"/>
              <a:t>Location of full RFQ </a:t>
            </a:r>
          </a:p>
          <a:p>
            <a:pPr lvl="1"/>
            <a:r>
              <a:rPr lang="en-US" dirty="0">
                <a:hlinkClick r:id="rId3"/>
              </a:rPr>
              <a:t>https://www.kennebecwater.org/resources/projects/</a:t>
            </a:r>
            <a:endParaRPr lang="en-US" dirty="0"/>
          </a:p>
          <a:p>
            <a:endParaRPr lang="en-US" dirty="0"/>
          </a:p>
        </p:txBody>
      </p:sp>
    </p:spTree>
    <p:extLst>
      <p:ext uri="{BB962C8B-B14F-4D97-AF65-F5344CB8AC3E}">
        <p14:creationId xmlns:p14="http://schemas.microsoft.com/office/powerpoint/2010/main" val="1914145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A picture containing clipart&#10;&#10;Description automatically generated">
            <a:extLst>
              <a:ext uri="{FF2B5EF4-FFF2-40B4-BE49-F238E27FC236}">
                <a16:creationId xmlns:a16="http://schemas.microsoft.com/office/drawing/2014/main" id="{93F7BF63-23FC-4AE9-BC8B-25A45C95A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29325"/>
            <a:ext cx="20383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89D6FC9-94FF-4284-A5F3-E88983A1D225}"/>
              </a:ext>
            </a:extLst>
          </p:cNvPr>
          <p:cNvSpPr>
            <a:spLocks noGrp="1"/>
          </p:cNvSpPr>
          <p:nvPr>
            <p:ph type="title"/>
          </p:nvPr>
        </p:nvSpPr>
        <p:spPr>
          <a:xfrm>
            <a:off x="0" y="0"/>
            <a:ext cx="8534400" cy="1507067"/>
          </a:xfrm>
        </p:spPr>
        <p:txBody>
          <a:bodyPr>
            <a:normAutofit/>
          </a:bodyPr>
          <a:lstStyle/>
          <a:p>
            <a:r>
              <a:rPr lang="en-US" sz="4000" dirty="0"/>
              <a:t>	RFQ Key Points</a:t>
            </a:r>
          </a:p>
        </p:txBody>
      </p:sp>
      <p:sp>
        <p:nvSpPr>
          <p:cNvPr id="4" name="Content Placeholder 3">
            <a:extLst>
              <a:ext uri="{FF2B5EF4-FFF2-40B4-BE49-F238E27FC236}">
                <a16:creationId xmlns:a16="http://schemas.microsoft.com/office/drawing/2014/main" id="{05AB4BCD-3AC6-47C9-98CD-671CC410D2BA}"/>
              </a:ext>
            </a:extLst>
          </p:cNvPr>
          <p:cNvSpPr>
            <a:spLocks noGrp="1"/>
          </p:cNvSpPr>
          <p:nvPr>
            <p:ph idx="1"/>
          </p:nvPr>
        </p:nvSpPr>
        <p:spPr>
          <a:xfrm>
            <a:off x="492850" y="853157"/>
            <a:ext cx="8596668" cy="4665327"/>
          </a:xfrm>
        </p:spPr>
        <p:txBody>
          <a:bodyPr/>
          <a:lstStyle/>
          <a:p>
            <a:r>
              <a:rPr lang="en-US" dirty="0"/>
              <a:t>SOQs should be prepared simply and economically</a:t>
            </a:r>
          </a:p>
          <a:p>
            <a:r>
              <a:rPr lang="en-US" dirty="0"/>
              <a:t>Due Date: November 6, 2020 at 14:00 (local time)</a:t>
            </a:r>
          </a:p>
          <a:p>
            <a:r>
              <a:rPr lang="en-US" dirty="0"/>
              <a:t>Submission must be as one digital PDF sent to </a:t>
            </a:r>
            <a:r>
              <a:rPr lang="en-US" dirty="0">
                <a:hlinkClick r:id="rId3"/>
              </a:rPr>
              <a:t>RCrouse@kennebecwater.org</a:t>
            </a:r>
            <a:r>
              <a:rPr lang="en-US" dirty="0"/>
              <a:t> Subject: Water Treatment Chemical Storage for the Kennebec Water District</a:t>
            </a:r>
          </a:p>
          <a:p>
            <a:r>
              <a:rPr lang="en-US" dirty="0"/>
              <a:t>Please be sure to include all elements of the SOQ addressed in section C of the RFQ</a:t>
            </a:r>
          </a:p>
          <a:p>
            <a:r>
              <a:rPr lang="en-US" dirty="0"/>
              <a:t>Evaluation criteria include: </a:t>
            </a:r>
          </a:p>
          <a:p>
            <a:pPr lvl="1"/>
            <a:r>
              <a:rPr lang="en-US" dirty="0"/>
              <a:t>1. Qualifications of the firm, 2. Relevant past project experience of the firm and key team members, 3. Approach to managing the associated work described in Phase I of the project</a:t>
            </a:r>
          </a:p>
          <a:p>
            <a:pPr lvl="1"/>
            <a:endParaRPr lang="en-US" dirty="0"/>
          </a:p>
          <a:p>
            <a:r>
              <a:rPr lang="en-US" dirty="0"/>
              <a:t>Following this meeting additional questions may be submitted to </a:t>
            </a:r>
            <a:r>
              <a:rPr lang="en-US" dirty="0">
                <a:hlinkClick r:id="rId3"/>
              </a:rPr>
              <a:t>RCrouse@kennebecwater.org</a:t>
            </a:r>
            <a:r>
              <a:rPr lang="en-US" dirty="0"/>
              <a:t> and may be answered at KWDs discretion</a:t>
            </a:r>
          </a:p>
          <a:p>
            <a:endParaRPr lang="en-US" dirty="0"/>
          </a:p>
          <a:p>
            <a:endParaRPr lang="en-US" dirty="0"/>
          </a:p>
        </p:txBody>
      </p:sp>
    </p:spTree>
    <p:extLst>
      <p:ext uri="{BB962C8B-B14F-4D97-AF65-F5344CB8AC3E}">
        <p14:creationId xmlns:p14="http://schemas.microsoft.com/office/powerpoint/2010/main" val="2868487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A picture containing clipart&#10;&#10;Description automatically generated">
            <a:extLst>
              <a:ext uri="{FF2B5EF4-FFF2-40B4-BE49-F238E27FC236}">
                <a16:creationId xmlns:a16="http://schemas.microsoft.com/office/drawing/2014/main" id="{4CFFE7D7-7557-454F-8765-5F0DFCA44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29325"/>
            <a:ext cx="20383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70DA23E4-EFC1-4BDF-A70D-1F3114957BA6}"/>
              </a:ext>
            </a:extLst>
          </p:cNvPr>
          <p:cNvSpPr txBox="1">
            <a:spLocks/>
          </p:cNvSpPr>
          <p:nvPr/>
        </p:nvSpPr>
        <p:spPr>
          <a:xfrm>
            <a:off x="677334" y="2654299"/>
            <a:ext cx="10515600" cy="13255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600" dirty="0"/>
              <a:t>Images of WTP</a:t>
            </a:r>
          </a:p>
        </p:txBody>
      </p:sp>
      <p:graphicFrame>
        <p:nvGraphicFramePr>
          <p:cNvPr id="7" name="Object 6">
            <a:extLst>
              <a:ext uri="{FF2B5EF4-FFF2-40B4-BE49-F238E27FC236}">
                <a16:creationId xmlns:a16="http://schemas.microsoft.com/office/drawing/2014/main" id="{9E88B7D8-3111-4786-9F06-7365C60D4E5D}"/>
              </a:ext>
            </a:extLst>
          </p:cNvPr>
          <p:cNvGraphicFramePr>
            <a:graphicFrameLocks noChangeAspect="1"/>
          </p:cNvGraphicFramePr>
          <p:nvPr>
            <p:extLst>
              <p:ext uri="{D42A27DB-BD31-4B8C-83A1-F6EECF244321}">
                <p14:modId xmlns:p14="http://schemas.microsoft.com/office/powerpoint/2010/main" val="2939149702"/>
              </p:ext>
            </p:extLst>
          </p:nvPr>
        </p:nvGraphicFramePr>
        <p:xfrm>
          <a:off x="5624778" y="3077367"/>
          <a:ext cx="620712" cy="479425"/>
        </p:xfrm>
        <a:graphic>
          <a:graphicData uri="http://schemas.openxmlformats.org/presentationml/2006/ole">
            <mc:AlternateContent xmlns:mc="http://schemas.openxmlformats.org/markup-compatibility/2006">
              <mc:Choice xmlns:v="urn:schemas-microsoft-com:vml" Requires="v">
                <p:oleObj spid="_x0000_s1026" name="Packager Shell Object" showAsIcon="1" r:id="rId4" imgW="619920" imgH="478800" progId="Package">
                  <p:embed/>
                </p:oleObj>
              </mc:Choice>
              <mc:Fallback>
                <p:oleObj name="Packager Shell Object" showAsIcon="1" r:id="rId4" imgW="619920" imgH="478800" progId="Package">
                  <p:embed/>
                  <p:pic>
                    <p:nvPicPr>
                      <p:cNvPr id="7" name="Object 6">
                        <a:extLst>
                          <a:ext uri="{FF2B5EF4-FFF2-40B4-BE49-F238E27FC236}">
                            <a16:creationId xmlns:a16="http://schemas.microsoft.com/office/drawing/2014/main" id="{9E88B7D8-3111-4786-9F06-7365C60D4E5D}"/>
                          </a:ext>
                        </a:extLst>
                      </p:cNvPr>
                      <p:cNvPicPr/>
                      <p:nvPr/>
                    </p:nvPicPr>
                    <p:blipFill>
                      <a:blip r:embed="rId5"/>
                      <a:stretch>
                        <a:fillRect/>
                      </a:stretch>
                    </p:blipFill>
                    <p:spPr>
                      <a:xfrm>
                        <a:off x="5624778" y="3077367"/>
                        <a:ext cx="620712" cy="479425"/>
                      </a:xfrm>
                      <a:prstGeom prst="rect">
                        <a:avLst/>
                      </a:prstGeom>
                    </p:spPr>
                  </p:pic>
                </p:oleObj>
              </mc:Fallback>
            </mc:AlternateContent>
          </a:graphicData>
        </a:graphic>
      </p:graphicFrame>
    </p:spTree>
    <p:extLst>
      <p:ext uri="{BB962C8B-B14F-4D97-AF65-F5344CB8AC3E}">
        <p14:creationId xmlns:p14="http://schemas.microsoft.com/office/powerpoint/2010/main" val="88758997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76AA986C490154597E5A453163D1538" ma:contentTypeVersion="12" ma:contentTypeDescription="Create a new document." ma:contentTypeScope="" ma:versionID="7e6c85ec9786b3ec9feb76c612241f9c">
  <xsd:schema xmlns:xsd="http://www.w3.org/2001/XMLSchema" xmlns:xs="http://www.w3.org/2001/XMLSchema" xmlns:p="http://schemas.microsoft.com/office/2006/metadata/properties" xmlns:ns2="c950ba9e-8e25-4d27-a97a-f81f5b756884" xmlns:ns3="78b54399-6914-4594-abea-bdf681e5e3dc" targetNamespace="http://schemas.microsoft.com/office/2006/metadata/properties" ma:root="true" ma:fieldsID="58c2f94222f9a3d4906528955dc7f2c4" ns2:_="" ns3:_="">
    <xsd:import namespace="c950ba9e-8e25-4d27-a97a-f81f5b756884"/>
    <xsd:import namespace="78b54399-6914-4594-abea-bdf681e5e3d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50ba9e-8e25-4d27-a97a-f81f5b7568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b54399-6914-4594-abea-bdf681e5e3d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474B05-0A1C-41F8-A916-462206309EF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69E71A1-733A-4788-A90E-3328092C0EE5}">
  <ds:schemaRefs>
    <ds:schemaRef ds:uri="http://schemas.microsoft.com/sharepoint/v3/contenttype/forms"/>
  </ds:schemaRefs>
</ds:datastoreItem>
</file>

<file path=customXml/itemProps3.xml><?xml version="1.0" encoding="utf-8"?>
<ds:datastoreItem xmlns:ds="http://schemas.openxmlformats.org/officeDocument/2006/customXml" ds:itemID="{35C546ED-B52F-4422-84C4-745D2F406E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50ba9e-8e25-4d27-a97a-f81f5b756884"/>
    <ds:schemaRef ds:uri="78b54399-6914-4594-abea-bdf681e5e3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5912</TotalTime>
  <Words>317</Words>
  <Application>Microsoft Office PowerPoint</Application>
  <PresentationFormat>Widescreen</PresentationFormat>
  <Paragraphs>29</Paragraphs>
  <Slides>6</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vt:i4>
      </vt:variant>
    </vt:vector>
  </HeadingPairs>
  <TitlesOfParts>
    <vt:vector size="11" baseType="lpstr">
      <vt:lpstr>Arial</vt:lpstr>
      <vt:lpstr>Trebuchet MS</vt:lpstr>
      <vt:lpstr>Wingdings 3</vt:lpstr>
      <vt:lpstr>Facet</vt:lpstr>
      <vt:lpstr>Package</vt:lpstr>
      <vt:lpstr>Kennebec Water District Chemical Room Engineering Request for Qualification Pre-Submission Meeting</vt:lpstr>
      <vt:lpstr> Agenda</vt:lpstr>
      <vt:lpstr> Introductions </vt:lpstr>
      <vt:lpstr> RFQ Key Points</vt:lpstr>
      <vt:lpstr> RFQ Key Points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Forrest Management Plan</dc:title>
  <dc:creator>Robbie Bickford</dc:creator>
  <cp:lastModifiedBy>Robbie Bickford</cp:lastModifiedBy>
  <cp:revision>10</cp:revision>
  <dcterms:created xsi:type="dcterms:W3CDTF">2019-10-08T16:02:16Z</dcterms:created>
  <dcterms:modified xsi:type="dcterms:W3CDTF">2020-10-01T18:04:34Z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0x010100976AA986C490154597E5A453163D1538</vt:lpwstr>
  </property>
  <property fmtid="{D5CDD505-2E9C-101B-9397-08002B2CF9AE}" pid="3" name="Order">
    <vt:r8>10518700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